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34"/>
  </p:notesMasterIdLst>
  <p:sldIdLst>
    <p:sldId id="256" r:id="rId4"/>
    <p:sldId id="257" r:id="rId5"/>
    <p:sldId id="300" r:id="rId6"/>
    <p:sldId id="301" r:id="rId7"/>
    <p:sldId id="302" r:id="rId8"/>
    <p:sldId id="304" r:id="rId9"/>
    <p:sldId id="306" r:id="rId10"/>
    <p:sldId id="307" r:id="rId11"/>
    <p:sldId id="308" r:id="rId12"/>
    <p:sldId id="311" r:id="rId13"/>
    <p:sldId id="312" r:id="rId14"/>
    <p:sldId id="315" r:id="rId15"/>
    <p:sldId id="317" r:id="rId16"/>
    <p:sldId id="279" r:id="rId17"/>
    <p:sldId id="280" r:id="rId18"/>
    <p:sldId id="281" r:id="rId19"/>
    <p:sldId id="283" r:id="rId20"/>
    <p:sldId id="284" r:id="rId21"/>
    <p:sldId id="286" r:id="rId22"/>
    <p:sldId id="287" r:id="rId23"/>
    <p:sldId id="288" r:id="rId24"/>
    <p:sldId id="289" r:id="rId25"/>
    <p:sldId id="292" r:id="rId26"/>
    <p:sldId id="293" r:id="rId27"/>
    <p:sldId id="319" r:id="rId28"/>
    <p:sldId id="321" r:id="rId29"/>
    <p:sldId id="323" r:id="rId30"/>
    <p:sldId id="325" r:id="rId31"/>
    <p:sldId id="326" r:id="rId32"/>
    <p:sldId id="327"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20" y="-9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FADA74-C4E3-4C30-A696-24CD3E66DF26}" type="datetimeFigureOut">
              <a:rPr lang="en-US" smtClean="0"/>
              <a:t>24-Mar-17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D40D7F-B6FC-4AF6-8627-3F2E6C9D8B2D}" type="slidenum">
              <a:rPr lang="en-US" smtClean="0"/>
              <a:t>‹#›</a:t>
            </a:fld>
            <a:endParaRPr lang="en-US"/>
          </a:p>
        </p:txBody>
      </p:sp>
    </p:spTree>
    <p:extLst>
      <p:ext uri="{BB962C8B-B14F-4D97-AF65-F5344CB8AC3E}">
        <p14:creationId xmlns:p14="http://schemas.microsoft.com/office/powerpoint/2010/main" val="17411781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8F305FCA-DECA-4418-93F9-9A1ED5C72281}" type="slidenum">
              <a:rPr lang="en-US" altLang="en-US" sz="1200">
                <a:solidFill>
                  <a:srgbClr val="000000"/>
                </a:solidFill>
              </a:rPr>
              <a:pPr/>
              <a:t>2</a:t>
            </a:fld>
            <a:endParaRPr lang="en-US" altLang="en-US" sz="1200">
              <a:solidFill>
                <a:srgbClr val="000000"/>
              </a:solidFill>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398604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C92416ED-1C2A-4959-B685-8E06C82A9286}" type="slidenum">
              <a:rPr lang="en-US" altLang="en-US" sz="1200"/>
              <a:pPr/>
              <a:t>5</a:t>
            </a:fld>
            <a:endParaRPr lang="en-US" altLang="en-US" sz="120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849492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4233" y="1"/>
            <a:ext cx="12196233" cy="6867525"/>
            <a:chOff x="-2" y="0"/>
            <a:chExt cx="5762" cy="4326"/>
          </a:xfrm>
        </p:grpSpPr>
        <p:grpSp>
          <p:nvGrpSpPr>
            <p:cNvPr id="5" name="Group 3"/>
            <p:cNvGrpSpPr>
              <a:grpSpLocks/>
            </p:cNvGrpSpPr>
            <p:nvPr userDrawn="1"/>
          </p:nvGrpSpPr>
          <p:grpSpPr bwMode="auto">
            <a:xfrm>
              <a:off x="-2" y="0"/>
              <a:ext cx="5712" cy="4326"/>
              <a:chOff x="-2" y="0"/>
              <a:chExt cx="5712" cy="4326"/>
            </a:xfrm>
          </p:grpSpPr>
          <p:sp>
            <p:nvSpPr>
              <p:cNvPr id="8" name="Rectangle 4"/>
              <p:cNvSpPr>
                <a:spLocks noChangeArrowheads="1"/>
              </p:cNvSpPr>
              <p:nvPr/>
            </p:nvSpPr>
            <p:spPr bwMode="auto">
              <a:xfrm>
                <a:off x="-2" y="0"/>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9" name="Rectangle 5"/>
              <p:cNvSpPr>
                <a:spLocks noChangeArrowheads="1"/>
              </p:cNvSpPr>
              <p:nvPr/>
            </p:nvSpPr>
            <p:spPr bwMode="auto">
              <a:xfrm>
                <a:off x="94"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10" name="Rectangle 6"/>
              <p:cNvSpPr>
                <a:spLocks noChangeArrowheads="1"/>
              </p:cNvSpPr>
              <p:nvPr/>
            </p:nvSpPr>
            <p:spPr bwMode="auto">
              <a:xfrm>
                <a:off x="190"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11" name="Rectangle 7"/>
              <p:cNvSpPr>
                <a:spLocks noChangeArrowheads="1"/>
              </p:cNvSpPr>
              <p:nvPr/>
            </p:nvSpPr>
            <p:spPr bwMode="auto">
              <a:xfrm>
                <a:off x="286"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12" name="Rectangle 8"/>
              <p:cNvSpPr>
                <a:spLocks noChangeArrowheads="1"/>
              </p:cNvSpPr>
              <p:nvPr/>
            </p:nvSpPr>
            <p:spPr bwMode="auto">
              <a:xfrm>
                <a:off x="382"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13" name="Rectangle 9"/>
              <p:cNvSpPr>
                <a:spLocks noChangeArrowheads="1"/>
              </p:cNvSpPr>
              <p:nvPr/>
            </p:nvSpPr>
            <p:spPr bwMode="auto">
              <a:xfrm>
                <a:off x="478"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14" name="Rectangle 10"/>
              <p:cNvSpPr>
                <a:spLocks noChangeArrowheads="1"/>
              </p:cNvSpPr>
              <p:nvPr/>
            </p:nvSpPr>
            <p:spPr bwMode="auto">
              <a:xfrm>
                <a:off x="574"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15" name="Rectangle 11"/>
              <p:cNvSpPr>
                <a:spLocks noChangeArrowheads="1"/>
              </p:cNvSpPr>
              <p:nvPr/>
            </p:nvSpPr>
            <p:spPr bwMode="auto">
              <a:xfrm>
                <a:off x="670"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16" name="Rectangle 12"/>
              <p:cNvSpPr>
                <a:spLocks noChangeArrowheads="1"/>
              </p:cNvSpPr>
              <p:nvPr/>
            </p:nvSpPr>
            <p:spPr bwMode="auto">
              <a:xfrm>
                <a:off x="766"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17" name="Rectangle 13"/>
              <p:cNvSpPr>
                <a:spLocks noChangeArrowheads="1"/>
              </p:cNvSpPr>
              <p:nvPr/>
            </p:nvSpPr>
            <p:spPr bwMode="auto">
              <a:xfrm>
                <a:off x="862"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18" name="Rectangle 14"/>
              <p:cNvSpPr>
                <a:spLocks noChangeArrowheads="1"/>
              </p:cNvSpPr>
              <p:nvPr/>
            </p:nvSpPr>
            <p:spPr bwMode="auto">
              <a:xfrm>
                <a:off x="958"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19" name="Rectangle 15"/>
              <p:cNvSpPr>
                <a:spLocks noChangeArrowheads="1"/>
              </p:cNvSpPr>
              <p:nvPr/>
            </p:nvSpPr>
            <p:spPr bwMode="auto">
              <a:xfrm>
                <a:off x="1054"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20" name="Rectangle 16"/>
              <p:cNvSpPr>
                <a:spLocks noChangeArrowheads="1"/>
              </p:cNvSpPr>
              <p:nvPr/>
            </p:nvSpPr>
            <p:spPr bwMode="auto">
              <a:xfrm>
                <a:off x="1150"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21" name="Rectangle 17"/>
              <p:cNvSpPr>
                <a:spLocks noChangeArrowheads="1"/>
              </p:cNvSpPr>
              <p:nvPr/>
            </p:nvSpPr>
            <p:spPr bwMode="auto">
              <a:xfrm>
                <a:off x="1246"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22" name="Rectangle 18"/>
              <p:cNvSpPr>
                <a:spLocks noChangeArrowheads="1"/>
              </p:cNvSpPr>
              <p:nvPr/>
            </p:nvSpPr>
            <p:spPr bwMode="auto">
              <a:xfrm>
                <a:off x="1342"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23" name="Rectangle 19"/>
              <p:cNvSpPr>
                <a:spLocks noChangeArrowheads="1"/>
              </p:cNvSpPr>
              <p:nvPr/>
            </p:nvSpPr>
            <p:spPr bwMode="auto">
              <a:xfrm>
                <a:off x="1438"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24" name="Rectangle 20"/>
              <p:cNvSpPr>
                <a:spLocks noChangeArrowheads="1"/>
              </p:cNvSpPr>
              <p:nvPr/>
            </p:nvSpPr>
            <p:spPr bwMode="auto">
              <a:xfrm>
                <a:off x="1534"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25" name="Rectangle 21"/>
              <p:cNvSpPr>
                <a:spLocks noChangeArrowheads="1"/>
              </p:cNvSpPr>
              <p:nvPr/>
            </p:nvSpPr>
            <p:spPr bwMode="auto">
              <a:xfrm>
                <a:off x="1630"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26" name="Rectangle 22"/>
              <p:cNvSpPr>
                <a:spLocks noChangeArrowheads="1"/>
              </p:cNvSpPr>
              <p:nvPr/>
            </p:nvSpPr>
            <p:spPr bwMode="auto">
              <a:xfrm>
                <a:off x="1726"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27" name="Rectangle 23"/>
              <p:cNvSpPr>
                <a:spLocks noChangeArrowheads="1"/>
              </p:cNvSpPr>
              <p:nvPr/>
            </p:nvSpPr>
            <p:spPr bwMode="auto">
              <a:xfrm>
                <a:off x="1822"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28" name="Rectangle 24"/>
              <p:cNvSpPr>
                <a:spLocks noChangeArrowheads="1"/>
              </p:cNvSpPr>
              <p:nvPr/>
            </p:nvSpPr>
            <p:spPr bwMode="auto">
              <a:xfrm>
                <a:off x="1918"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29" name="Rectangle 25"/>
              <p:cNvSpPr>
                <a:spLocks noChangeArrowheads="1"/>
              </p:cNvSpPr>
              <p:nvPr/>
            </p:nvSpPr>
            <p:spPr bwMode="auto">
              <a:xfrm>
                <a:off x="2014"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30" name="Rectangle 26"/>
              <p:cNvSpPr>
                <a:spLocks noChangeArrowheads="1"/>
              </p:cNvSpPr>
              <p:nvPr/>
            </p:nvSpPr>
            <p:spPr bwMode="auto">
              <a:xfrm>
                <a:off x="2110"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31" name="Rectangle 27"/>
              <p:cNvSpPr>
                <a:spLocks noChangeArrowheads="1"/>
              </p:cNvSpPr>
              <p:nvPr/>
            </p:nvSpPr>
            <p:spPr bwMode="auto">
              <a:xfrm>
                <a:off x="2206"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32" name="Rectangle 28"/>
              <p:cNvSpPr>
                <a:spLocks noChangeArrowheads="1"/>
              </p:cNvSpPr>
              <p:nvPr/>
            </p:nvSpPr>
            <p:spPr bwMode="auto">
              <a:xfrm>
                <a:off x="2302"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33" name="Rectangle 29"/>
              <p:cNvSpPr>
                <a:spLocks noChangeArrowheads="1"/>
              </p:cNvSpPr>
              <p:nvPr/>
            </p:nvSpPr>
            <p:spPr bwMode="auto">
              <a:xfrm>
                <a:off x="2398"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34" name="Rectangle 30"/>
              <p:cNvSpPr>
                <a:spLocks noChangeArrowheads="1"/>
              </p:cNvSpPr>
              <p:nvPr/>
            </p:nvSpPr>
            <p:spPr bwMode="auto">
              <a:xfrm>
                <a:off x="2494"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35" name="Rectangle 31"/>
              <p:cNvSpPr>
                <a:spLocks noChangeArrowheads="1"/>
              </p:cNvSpPr>
              <p:nvPr/>
            </p:nvSpPr>
            <p:spPr bwMode="auto">
              <a:xfrm>
                <a:off x="2590"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36" name="Rectangle 32"/>
              <p:cNvSpPr>
                <a:spLocks noChangeArrowheads="1"/>
              </p:cNvSpPr>
              <p:nvPr/>
            </p:nvSpPr>
            <p:spPr bwMode="auto">
              <a:xfrm>
                <a:off x="2686"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37" name="Rectangle 33"/>
              <p:cNvSpPr>
                <a:spLocks noChangeArrowheads="1"/>
              </p:cNvSpPr>
              <p:nvPr/>
            </p:nvSpPr>
            <p:spPr bwMode="auto">
              <a:xfrm>
                <a:off x="2782"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38" name="Rectangle 34"/>
              <p:cNvSpPr>
                <a:spLocks noChangeArrowheads="1"/>
              </p:cNvSpPr>
              <p:nvPr/>
            </p:nvSpPr>
            <p:spPr bwMode="auto">
              <a:xfrm>
                <a:off x="2878"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39" name="Rectangle 35"/>
              <p:cNvSpPr>
                <a:spLocks noChangeArrowheads="1"/>
              </p:cNvSpPr>
              <p:nvPr/>
            </p:nvSpPr>
            <p:spPr bwMode="auto">
              <a:xfrm>
                <a:off x="2974"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40" name="Rectangle 36"/>
              <p:cNvSpPr>
                <a:spLocks noChangeArrowheads="1"/>
              </p:cNvSpPr>
              <p:nvPr/>
            </p:nvSpPr>
            <p:spPr bwMode="auto">
              <a:xfrm>
                <a:off x="3070"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41" name="Rectangle 37"/>
              <p:cNvSpPr>
                <a:spLocks noChangeArrowheads="1"/>
              </p:cNvSpPr>
              <p:nvPr/>
            </p:nvSpPr>
            <p:spPr bwMode="auto">
              <a:xfrm>
                <a:off x="3166"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42" name="Rectangle 38"/>
              <p:cNvSpPr>
                <a:spLocks noChangeArrowheads="1"/>
              </p:cNvSpPr>
              <p:nvPr/>
            </p:nvSpPr>
            <p:spPr bwMode="auto">
              <a:xfrm>
                <a:off x="3262"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43" name="Rectangle 39"/>
              <p:cNvSpPr>
                <a:spLocks noChangeArrowheads="1"/>
              </p:cNvSpPr>
              <p:nvPr/>
            </p:nvSpPr>
            <p:spPr bwMode="auto">
              <a:xfrm>
                <a:off x="3358"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44" name="Rectangle 40"/>
              <p:cNvSpPr>
                <a:spLocks noChangeArrowheads="1"/>
              </p:cNvSpPr>
              <p:nvPr/>
            </p:nvSpPr>
            <p:spPr bwMode="auto">
              <a:xfrm>
                <a:off x="3454"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45" name="Rectangle 41"/>
              <p:cNvSpPr>
                <a:spLocks noChangeArrowheads="1"/>
              </p:cNvSpPr>
              <p:nvPr/>
            </p:nvSpPr>
            <p:spPr bwMode="auto">
              <a:xfrm>
                <a:off x="3550"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46" name="Rectangle 42"/>
              <p:cNvSpPr>
                <a:spLocks noChangeArrowheads="1"/>
              </p:cNvSpPr>
              <p:nvPr/>
            </p:nvSpPr>
            <p:spPr bwMode="auto">
              <a:xfrm>
                <a:off x="3646"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47" name="Rectangle 43"/>
              <p:cNvSpPr>
                <a:spLocks noChangeArrowheads="1"/>
              </p:cNvSpPr>
              <p:nvPr/>
            </p:nvSpPr>
            <p:spPr bwMode="auto">
              <a:xfrm>
                <a:off x="3742"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48" name="Rectangle 44"/>
              <p:cNvSpPr>
                <a:spLocks noChangeArrowheads="1"/>
              </p:cNvSpPr>
              <p:nvPr/>
            </p:nvSpPr>
            <p:spPr bwMode="auto">
              <a:xfrm>
                <a:off x="3838"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49" name="Rectangle 45"/>
              <p:cNvSpPr>
                <a:spLocks noChangeArrowheads="1"/>
              </p:cNvSpPr>
              <p:nvPr/>
            </p:nvSpPr>
            <p:spPr bwMode="auto">
              <a:xfrm>
                <a:off x="3934"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0" name="Rectangle 46"/>
              <p:cNvSpPr>
                <a:spLocks noChangeArrowheads="1"/>
              </p:cNvSpPr>
              <p:nvPr/>
            </p:nvSpPr>
            <p:spPr bwMode="auto">
              <a:xfrm>
                <a:off x="4030"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 name="Rectangle 47"/>
              <p:cNvSpPr>
                <a:spLocks noChangeArrowheads="1"/>
              </p:cNvSpPr>
              <p:nvPr/>
            </p:nvSpPr>
            <p:spPr bwMode="auto">
              <a:xfrm>
                <a:off x="4126"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2" name="Rectangle 48"/>
              <p:cNvSpPr>
                <a:spLocks noChangeArrowheads="1"/>
              </p:cNvSpPr>
              <p:nvPr/>
            </p:nvSpPr>
            <p:spPr bwMode="auto">
              <a:xfrm>
                <a:off x="4222"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3" name="Rectangle 49"/>
              <p:cNvSpPr>
                <a:spLocks noChangeArrowheads="1"/>
              </p:cNvSpPr>
              <p:nvPr/>
            </p:nvSpPr>
            <p:spPr bwMode="auto">
              <a:xfrm>
                <a:off x="4318"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4" name="Rectangle 50"/>
              <p:cNvSpPr>
                <a:spLocks noChangeArrowheads="1"/>
              </p:cNvSpPr>
              <p:nvPr/>
            </p:nvSpPr>
            <p:spPr bwMode="auto">
              <a:xfrm>
                <a:off x="4414"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5" name="Rectangle 51"/>
              <p:cNvSpPr>
                <a:spLocks noChangeArrowheads="1"/>
              </p:cNvSpPr>
              <p:nvPr/>
            </p:nvSpPr>
            <p:spPr bwMode="auto">
              <a:xfrm>
                <a:off x="4510"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6" name="Rectangle 52"/>
              <p:cNvSpPr>
                <a:spLocks noChangeArrowheads="1"/>
              </p:cNvSpPr>
              <p:nvPr/>
            </p:nvSpPr>
            <p:spPr bwMode="auto">
              <a:xfrm>
                <a:off x="4606"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7" name="Rectangle 53"/>
              <p:cNvSpPr>
                <a:spLocks noChangeArrowheads="1"/>
              </p:cNvSpPr>
              <p:nvPr/>
            </p:nvSpPr>
            <p:spPr bwMode="auto">
              <a:xfrm>
                <a:off x="4702"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8" name="Rectangle 54"/>
              <p:cNvSpPr>
                <a:spLocks noChangeArrowheads="1"/>
              </p:cNvSpPr>
              <p:nvPr/>
            </p:nvSpPr>
            <p:spPr bwMode="auto">
              <a:xfrm>
                <a:off x="4798"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9" name="Rectangle 55"/>
              <p:cNvSpPr>
                <a:spLocks noChangeArrowheads="1"/>
              </p:cNvSpPr>
              <p:nvPr/>
            </p:nvSpPr>
            <p:spPr bwMode="auto">
              <a:xfrm>
                <a:off x="4894"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60" name="Rectangle 56"/>
              <p:cNvSpPr>
                <a:spLocks noChangeArrowheads="1"/>
              </p:cNvSpPr>
              <p:nvPr/>
            </p:nvSpPr>
            <p:spPr bwMode="auto">
              <a:xfrm>
                <a:off x="4990"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61" name="Rectangle 57"/>
              <p:cNvSpPr>
                <a:spLocks noChangeArrowheads="1"/>
              </p:cNvSpPr>
              <p:nvPr/>
            </p:nvSpPr>
            <p:spPr bwMode="auto">
              <a:xfrm>
                <a:off x="5086"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62" name="Rectangle 58"/>
              <p:cNvSpPr>
                <a:spLocks noChangeArrowheads="1"/>
              </p:cNvSpPr>
              <p:nvPr/>
            </p:nvSpPr>
            <p:spPr bwMode="auto">
              <a:xfrm>
                <a:off x="5182"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63" name="Rectangle 59"/>
              <p:cNvSpPr>
                <a:spLocks noChangeArrowheads="1"/>
              </p:cNvSpPr>
              <p:nvPr/>
            </p:nvSpPr>
            <p:spPr bwMode="auto">
              <a:xfrm>
                <a:off x="5278"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64" name="Rectangle 60"/>
              <p:cNvSpPr>
                <a:spLocks noChangeArrowheads="1"/>
              </p:cNvSpPr>
              <p:nvPr/>
            </p:nvSpPr>
            <p:spPr bwMode="auto">
              <a:xfrm>
                <a:off x="5374"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65" name="Rectangle 61"/>
              <p:cNvSpPr>
                <a:spLocks noChangeArrowheads="1"/>
              </p:cNvSpPr>
              <p:nvPr/>
            </p:nvSpPr>
            <p:spPr bwMode="auto">
              <a:xfrm>
                <a:off x="5470"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66" name="Rectangle 62"/>
              <p:cNvSpPr>
                <a:spLocks noChangeArrowheads="1"/>
              </p:cNvSpPr>
              <p:nvPr/>
            </p:nvSpPr>
            <p:spPr bwMode="auto">
              <a:xfrm>
                <a:off x="5566"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67" name="Rectangle 63"/>
              <p:cNvSpPr>
                <a:spLocks noChangeArrowheads="1"/>
              </p:cNvSpPr>
              <p:nvPr/>
            </p:nvSpPr>
            <p:spPr bwMode="auto">
              <a:xfrm>
                <a:off x="5662"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grpSp>
        <p:sp>
          <p:nvSpPr>
            <p:cNvPr id="6" name="Rectangle 64"/>
            <p:cNvSpPr>
              <a:spLocks noChangeArrowheads="1"/>
            </p:cNvSpPr>
            <p:nvPr/>
          </p:nvSpPr>
          <p:spPr bwMode="auto">
            <a:xfrm>
              <a:off x="429" y="0"/>
              <a:ext cx="5331" cy="4320"/>
            </a:xfrm>
            <a:prstGeom prst="rect">
              <a:avLst/>
            </a:prstGeom>
            <a:solidFill>
              <a:schemeClr val="accent1">
                <a:alpha val="50000"/>
              </a:schemeClr>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7" name="Rectangle 65"/>
            <p:cNvSpPr>
              <a:spLocks noChangeArrowheads="1"/>
            </p:cNvSpPr>
            <p:nvPr/>
          </p:nvSpPr>
          <p:spPr bwMode="auto">
            <a:xfrm>
              <a:off x="0" y="0"/>
              <a:ext cx="5760" cy="321"/>
            </a:xfrm>
            <a:prstGeom prst="rect">
              <a:avLst/>
            </a:prstGeom>
            <a:solidFill>
              <a:schemeClr val="hlink">
                <a:alpha val="50000"/>
              </a:schemeClr>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grpSp>
      <p:sp>
        <p:nvSpPr>
          <p:cNvPr id="68" name="Rectangle 66"/>
          <p:cNvSpPr>
            <a:spLocks noChangeArrowheads="1"/>
          </p:cNvSpPr>
          <p:nvPr/>
        </p:nvSpPr>
        <p:spPr bwMode="auto">
          <a:xfrm>
            <a:off x="4673601" y="2590800"/>
            <a:ext cx="6523567" cy="76200"/>
          </a:xfrm>
          <a:prstGeom prst="rect">
            <a:avLst/>
          </a:prstGeom>
          <a:solidFill>
            <a:schemeClr val="hlink">
              <a:alpha val="50000"/>
            </a:schemeClr>
          </a:solidFill>
          <a:ln w="9525">
            <a:noFill/>
            <a:miter lim="800000"/>
            <a:headEnd/>
            <a:tailEnd/>
          </a:ln>
          <a:effectLst/>
        </p:spPr>
        <p:txBody>
          <a:bodyPr wrap="none" anchor="ctr"/>
          <a:lstStyle/>
          <a:p>
            <a:pPr algn="ctr" fontAlgn="base">
              <a:spcBef>
                <a:spcPct val="0"/>
              </a:spcBef>
              <a:spcAft>
                <a:spcPct val="0"/>
              </a:spcAft>
              <a:defRPr/>
            </a:pPr>
            <a:endParaRPr kumimoji="1" lang="en-AU" sz="2400" dirty="0">
              <a:solidFill>
                <a:srgbClr val="000000"/>
              </a:solidFill>
              <a:ea typeface="ＭＳ Ｐゴシック" pitchFamily="-128" charset="-128"/>
            </a:endParaRPr>
          </a:p>
        </p:txBody>
      </p:sp>
      <p:sp>
        <p:nvSpPr>
          <p:cNvPr id="6211" name="Rectangle 67"/>
          <p:cNvSpPr>
            <a:spLocks noGrp="1" noChangeArrowheads="1"/>
          </p:cNvSpPr>
          <p:nvPr>
            <p:ph type="ctrTitle" sz="quarter"/>
          </p:nvPr>
        </p:nvSpPr>
        <p:spPr>
          <a:xfrm>
            <a:off x="1039285" y="1447800"/>
            <a:ext cx="10238316" cy="1081088"/>
          </a:xfrm>
        </p:spPr>
        <p:txBody>
          <a:bodyPr/>
          <a:lstStyle>
            <a:lvl1pPr algn="r">
              <a:defRPr/>
            </a:lvl1pPr>
          </a:lstStyle>
          <a:p>
            <a:r>
              <a:rPr lang="en-US"/>
              <a:t>Click to edit Master title style</a:t>
            </a:r>
          </a:p>
        </p:txBody>
      </p:sp>
      <p:sp>
        <p:nvSpPr>
          <p:cNvPr id="6212" name="Rectangle 68"/>
          <p:cNvSpPr>
            <a:spLocks noGrp="1" noChangeArrowheads="1"/>
          </p:cNvSpPr>
          <p:nvPr>
            <p:ph type="subTitle" sz="quarter" idx="1"/>
          </p:nvPr>
        </p:nvSpPr>
        <p:spPr>
          <a:xfrm>
            <a:off x="5361517" y="2860676"/>
            <a:ext cx="5916083" cy="3114675"/>
          </a:xfrm>
        </p:spPr>
        <p:txBody>
          <a:bodyPr/>
          <a:lstStyle>
            <a:lvl1pPr marL="0" indent="0">
              <a:buFont typeface="Wingdings" pitchFamily="-128" charset="2"/>
              <a:buNone/>
              <a:defRPr/>
            </a:lvl1pPr>
          </a:lstStyle>
          <a:p>
            <a:r>
              <a:rPr lang="en-US"/>
              <a:t>Click to edit Master subtitle style</a:t>
            </a:r>
          </a:p>
        </p:txBody>
      </p:sp>
      <p:sp>
        <p:nvSpPr>
          <p:cNvPr id="69" name="Rectangle 69"/>
          <p:cNvSpPr>
            <a:spLocks noGrp="1" noChangeArrowheads="1"/>
          </p:cNvSpPr>
          <p:nvPr>
            <p:ph type="dt" sz="quarter" idx="10"/>
          </p:nvPr>
        </p:nvSpPr>
        <p:spPr bwMode="auto">
          <a:xfrm>
            <a:off x="914400" y="6248400"/>
            <a:ext cx="2540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defRPr sz="1400">
                <a:latin typeface="+mn-lt"/>
                <a:ea typeface="ＭＳ Ｐゴシック" pitchFamily="-128" charset="-128"/>
              </a:defRPr>
            </a:lvl1pPr>
          </a:lstStyle>
          <a:p>
            <a:pPr fontAlgn="base">
              <a:spcBef>
                <a:spcPct val="0"/>
              </a:spcBef>
              <a:spcAft>
                <a:spcPct val="0"/>
              </a:spcAft>
              <a:defRPr/>
            </a:pPr>
            <a:endParaRPr lang="en-US">
              <a:solidFill>
                <a:srgbClr val="000000"/>
              </a:solidFill>
            </a:endParaRPr>
          </a:p>
        </p:txBody>
      </p:sp>
      <p:sp>
        <p:nvSpPr>
          <p:cNvPr id="70" name="Rectangle 70"/>
          <p:cNvSpPr>
            <a:spLocks noGrp="1" noChangeArrowheads="1"/>
          </p:cNvSpPr>
          <p:nvPr>
            <p:ph type="ftr" sz="quarter" idx="11"/>
          </p:nvPr>
        </p:nvSpPr>
        <p:spPr>
          <a:xfrm>
            <a:off x="4165600" y="6248400"/>
            <a:ext cx="3860800" cy="457200"/>
          </a:xfrm>
        </p:spPr>
        <p:txBody>
          <a:bodyPr/>
          <a:lstStyle>
            <a:lvl1pPr algn="ctr">
              <a:defRPr sz="1400"/>
            </a:lvl1pPr>
          </a:lstStyle>
          <a:p>
            <a:pPr>
              <a:defRPr/>
            </a:pPr>
            <a:endParaRPr lang="en-US">
              <a:solidFill>
                <a:srgbClr val="000000"/>
              </a:solidFill>
            </a:endParaRPr>
          </a:p>
        </p:txBody>
      </p:sp>
      <p:sp>
        <p:nvSpPr>
          <p:cNvPr id="71" name="Rectangle 71"/>
          <p:cNvSpPr>
            <a:spLocks noGrp="1" noChangeArrowheads="1"/>
          </p:cNvSpPr>
          <p:nvPr>
            <p:ph type="sldNum" sz="quarter" idx="12"/>
          </p:nvPr>
        </p:nvSpPr>
        <p:spPr>
          <a:xfrm>
            <a:off x="8737600" y="6248400"/>
            <a:ext cx="2540000" cy="457200"/>
          </a:xfrm>
        </p:spPr>
        <p:txBody>
          <a:bodyPr/>
          <a:lstStyle>
            <a:lvl1pPr>
              <a:defRPr sz="1400"/>
            </a:lvl1pPr>
          </a:lstStyle>
          <a:p>
            <a:fld id="{802610DC-8B56-4232-BB9D-4A52AAF69381}"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492901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8"/>
          <p:cNvSpPr>
            <a:spLocks noGrp="1" noChangeArrowheads="1"/>
          </p:cNvSpPr>
          <p:nvPr>
            <p:ph type="ftr" sz="quarter" idx="10"/>
          </p:nvPr>
        </p:nvSpPr>
        <p:spPr>
          <a:ln/>
        </p:spPr>
        <p:txBody>
          <a:bodyPr/>
          <a:lstStyle>
            <a:lvl1pPr>
              <a:defRPr/>
            </a:lvl1pPr>
          </a:lstStyle>
          <a:p>
            <a:pPr>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2014). Slides copyright 2014 by Roger Pressman. </a:t>
            </a:r>
          </a:p>
        </p:txBody>
      </p:sp>
      <p:sp>
        <p:nvSpPr>
          <p:cNvPr id="5" name="Rectangle 69"/>
          <p:cNvSpPr>
            <a:spLocks noGrp="1" noChangeArrowheads="1"/>
          </p:cNvSpPr>
          <p:nvPr>
            <p:ph type="sldNum" sz="quarter" idx="11"/>
          </p:nvPr>
        </p:nvSpPr>
        <p:spPr>
          <a:ln/>
        </p:spPr>
        <p:txBody>
          <a:bodyPr/>
          <a:lstStyle>
            <a:lvl1pPr>
              <a:defRPr/>
            </a:lvl1pPr>
          </a:lstStyle>
          <a:p>
            <a:fld id="{98E1A213-7552-437F-BB61-71403CFC9197}"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686146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9400" y="990600"/>
            <a:ext cx="2514600" cy="5105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25600" y="990600"/>
            <a:ext cx="7340600" cy="5105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8"/>
          <p:cNvSpPr>
            <a:spLocks noGrp="1" noChangeArrowheads="1"/>
          </p:cNvSpPr>
          <p:nvPr>
            <p:ph type="ftr" sz="quarter" idx="10"/>
          </p:nvPr>
        </p:nvSpPr>
        <p:spPr>
          <a:ln/>
        </p:spPr>
        <p:txBody>
          <a:bodyPr/>
          <a:lstStyle>
            <a:lvl1pPr>
              <a:defRPr/>
            </a:lvl1pPr>
          </a:lstStyle>
          <a:p>
            <a:pPr>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2014). Slides copyright 2014 by Roger Pressman. </a:t>
            </a:r>
          </a:p>
        </p:txBody>
      </p:sp>
      <p:sp>
        <p:nvSpPr>
          <p:cNvPr id="5" name="Rectangle 69"/>
          <p:cNvSpPr>
            <a:spLocks noGrp="1" noChangeArrowheads="1"/>
          </p:cNvSpPr>
          <p:nvPr>
            <p:ph type="sldNum" sz="quarter" idx="11"/>
          </p:nvPr>
        </p:nvSpPr>
        <p:spPr>
          <a:ln/>
        </p:spPr>
        <p:txBody>
          <a:bodyPr/>
          <a:lstStyle>
            <a:lvl1pPr>
              <a:defRPr/>
            </a:lvl1pPr>
          </a:lstStyle>
          <a:p>
            <a:fld id="{EF247375-F63D-4A21-B2D3-E3749967C4B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8561148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4233" y="1"/>
            <a:ext cx="12196233" cy="6867525"/>
            <a:chOff x="-2" y="0"/>
            <a:chExt cx="5762" cy="4326"/>
          </a:xfrm>
        </p:grpSpPr>
        <p:grpSp>
          <p:nvGrpSpPr>
            <p:cNvPr id="5" name="Group 3"/>
            <p:cNvGrpSpPr>
              <a:grpSpLocks/>
            </p:cNvGrpSpPr>
            <p:nvPr userDrawn="1"/>
          </p:nvGrpSpPr>
          <p:grpSpPr bwMode="auto">
            <a:xfrm>
              <a:off x="-2" y="0"/>
              <a:ext cx="5712" cy="4326"/>
              <a:chOff x="-2" y="0"/>
              <a:chExt cx="5712" cy="4326"/>
            </a:xfrm>
          </p:grpSpPr>
          <p:sp>
            <p:nvSpPr>
              <p:cNvPr id="8" name="Rectangle 4"/>
              <p:cNvSpPr>
                <a:spLocks noChangeArrowheads="1"/>
              </p:cNvSpPr>
              <p:nvPr/>
            </p:nvSpPr>
            <p:spPr bwMode="auto">
              <a:xfrm>
                <a:off x="-2" y="0"/>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9" name="Rectangle 5"/>
              <p:cNvSpPr>
                <a:spLocks noChangeArrowheads="1"/>
              </p:cNvSpPr>
              <p:nvPr/>
            </p:nvSpPr>
            <p:spPr bwMode="auto">
              <a:xfrm>
                <a:off x="9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 name="Rectangle 6"/>
              <p:cNvSpPr>
                <a:spLocks noChangeArrowheads="1"/>
              </p:cNvSpPr>
              <p:nvPr/>
            </p:nvSpPr>
            <p:spPr bwMode="auto">
              <a:xfrm>
                <a:off x="19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1" name="Rectangle 7"/>
              <p:cNvSpPr>
                <a:spLocks noChangeArrowheads="1"/>
              </p:cNvSpPr>
              <p:nvPr/>
            </p:nvSpPr>
            <p:spPr bwMode="auto">
              <a:xfrm>
                <a:off x="28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2" name="Rectangle 8"/>
              <p:cNvSpPr>
                <a:spLocks noChangeArrowheads="1"/>
              </p:cNvSpPr>
              <p:nvPr/>
            </p:nvSpPr>
            <p:spPr bwMode="auto">
              <a:xfrm>
                <a:off x="38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3" name="Rectangle 9"/>
              <p:cNvSpPr>
                <a:spLocks noChangeArrowheads="1"/>
              </p:cNvSpPr>
              <p:nvPr/>
            </p:nvSpPr>
            <p:spPr bwMode="auto">
              <a:xfrm>
                <a:off x="47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4" name="Rectangle 10"/>
              <p:cNvSpPr>
                <a:spLocks noChangeArrowheads="1"/>
              </p:cNvSpPr>
              <p:nvPr/>
            </p:nvSpPr>
            <p:spPr bwMode="auto">
              <a:xfrm>
                <a:off x="57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5" name="Rectangle 11"/>
              <p:cNvSpPr>
                <a:spLocks noChangeArrowheads="1"/>
              </p:cNvSpPr>
              <p:nvPr/>
            </p:nvSpPr>
            <p:spPr bwMode="auto">
              <a:xfrm>
                <a:off x="67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6" name="Rectangle 12"/>
              <p:cNvSpPr>
                <a:spLocks noChangeArrowheads="1"/>
              </p:cNvSpPr>
              <p:nvPr/>
            </p:nvSpPr>
            <p:spPr bwMode="auto">
              <a:xfrm>
                <a:off x="76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7" name="Rectangle 13"/>
              <p:cNvSpPr>
                <a:spLocks noChangeArrowheads="1"/>
              </p:cNvSpPr>
              <p:nvPr/>
            </p:nvSpPr>
            <p:spPr bwMode="auto">
              <a:xfrm>
                <a:off x="86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8" name="Rectangle 14"/>
              <p:cNvSpPr>
                <a:spLocks noChangeArrowheads="1"/>
              </p:cNvSpPr>
              <p:nvPr/>
            </p:nvSpPr>
            <p:spPr bwMode="auto">
              <a:xfrm>
                <a:off x="95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9" name="Rectangle 15"/>
              <p:cNvSpPr>
                <a:spLocks noChangeArrowheads="1"/>
              </p:cNvSpPr>
              <p:nvPr/>
            </p:nvSpPr>
            <p:spPr bwMode="auto">
              <a:xfrm>
                <a:off x="105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20" name="Rectangle 16"/>
              <p:cNvSpPr>
                <a:spLocks noChangeArrowheads="1"/>
              </p:cNvSpPr>
              <p:nvPr/>
            </p:nvSpPr>
            <p:spPr bwMode="auto">
              <a:xfrm>
                <a:off x="115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21" name="Rectangle 17"/>
              <p:cNvSpPr>
                <a:spLocks noChangeArrowheads="1"/>
              </p:cNvSpPr>
              <p:nvPr/>
            </p:nvSpPr>
            <p:spPr bwMode="auto">
              <a:xfrm>
                <a:off x="124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22" name="Rectangle 18"/>
              <p:cNvSpPr>
                <a:spLocks noChangeArrowheads="1"/>
              </p:cNvSpPr>
              <p:nvPr/>
            </p:nvSpPr>
            <p:spPr bwMode="auto">
              <a:xfrm>
                <a:off x="134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23" name="Rectangle 19"/>
              <p:cNvSpPr>
                <a:spLocks noChangeArrowheads="1"/>
              </p:cNvSpPr>
              <p:nvPr/>
            </p:nvSpPr>
            <p:spPr bwMode="auto">
              <a:xfrm>
                <a:off x="143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24" name="Rectangle 20"/>
              <p:cNvSpPr>
                <a:spLocks noChangeArrowheads="1"/>
              </p:cNvSpPr>
              <p:nvPr/>
            </p:nvSpPr>
            <p:spPr bwMode="auto">
              <a:xfrm>
                <a:off x="153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25" name="Rectangle 21"/>
              <p:cNvSpPr>
                <a:spLocks noChangeArrowheads="1"/>
              </p:cNvSpPr>
              <p:nvPr/>
            </p:nvSpPr>
            <p:spPr bwMode="auto">
              <a:xfrm>
                <a:off x="163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26" name="Rectangle 22"/>
              <p:cNvSpPr>
                <a:spLocks noChangeArrowheads="1"/>
              </p:cNvSpPr>
              <p:nvPr/>
            </p:nvSpPr>
            <p:spPr bwMode="auto">
              <a:xfrm>
                <a:off x="172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27" name="Rectangle 23"/>
              <p:cNvSpPr>
                <a:spLocks noChangeArrowheads="1"/>
              </p:cNvSpPr>
              <p:nvPr/>
            </p:nvSpPr>
            <p:spPr bwMode="auto">
              <a:xfrm>
                <a:off x="182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28" name="Rectangle 24"/>
              <p:cNvSpPr>
                <a:spLocks noChangeArrowheads="1"/>
              </p:cNvSpPr>
              <p:nvPr/>
            </p:nvSpPr>
            <p:spPr bwMode="auto">
              <a:xfrm>
                <a:off x="191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29" name="Rectangle 25"/>
              <p:cNvSpPr>
                <a:spLocks noChangeArrowheads="1"/>
              </p:cNvSpPr>
              <p:nvPr/>
            </p:nvSpPr>
            <p:spPr bwMode="auto">
              <a:xfrm>
                <a:off x="201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30" name="Rectangle 26"/>
              <p:cNvSpPr>
                <a:spLocks noChangeArrowheads="1"/>
              </p:cNvSpPr>
              <p:nvPr/>
            </p:nvSpPr>
            <p:spPr bwMode="auto">
              <a:xfrm>
                <a:off x="211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31" name="Rectangle 27"/>
              <p:cNvSpPr>
                <a:spLocks noChangeArrowheads="1"/>
              </p:cNvSpPr>
              <p:nvPr/>
            </p:nvSpPr>
            <p:spPr bwMode="auto">
              <a:xfrm>
                <a:off x="220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32" name="Rectangle 28"/>
              <p:cNvSpPr>
                <a:spLocks noChangeArrowheads="1"/>
              </p:cNvSpPr>
              <p:nvPr/>
            </p:nvSpPr>
            <p:spPr bwMode="auto">
              <a:xfrm>
                <a:off x="230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33" name="Rectangle 29"/>
              <p:cNvSpPr>
                <a:spLocks noChangeArrowheads="1"/>
              </p:cNvSpPr>
              <p:nvPr/>
            </p:nvSpPr>
            <p:spPr bwMode="auto">
              <a:xfrm>
                <a:off x="239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34" name="Rectangle 30"/>
              <p:cNvSpPr>
                <a:spLocks noChangeArrowheads="1"/>
              </p:cNvSpPr>
              <p:nvPr/>
            </p:nvSpPr>
            <p:spPr bwMode="auto">
              <a:xfrm>
                <a:off x="249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35" name="Rectangle 31"/>
              <p:cNvSpPr>
                <a:spLocks noChangeArrowheads="1"/>
              </p:cNvSpPr>
              <p:nvPr/>
            </p:nvSpPr>
            <p:spPr bwMode="auto">
              <a:xfrm>
                <a:off x="259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36" name="Rectangle 32"/>
              <p:cNvSpPr>
                <a:spLocks noChangeArrowheads="1"/>
              </p:cNvSpPr>
              <p:nvPr/>
            </p:nvSpPr>
            <p:spPr bwMode="auto">
              <a:xfrm>
                <a:off x="268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37" name="Rectangle 33"/>
              <p:cNvSpPr>
                <a:spLocks noChangeArrowheads="1"/>
              </p:cNvSpPr>
              <p:nvPr/>
            </p:nvSpPr>
            <p:spPr bwMode="auto">
              <a:xfrm>
                <a:off x="278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38" name="Rectangle 34"/>
              <p:cNvSpPr>
                <a:spLocks noChangeArrowheads="1"/>
              </p:cNvSpPr>
              <p:nvPr/>
            </p:nvSpPr>
            <p:spPr bwMode="auto">
              <a:xfrm>
                <a:off x="287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39" name="Rectangle 35"/>
              <p:cNvSpPr>
                <a:spLocks noChangeArrowheads="1"/>
              </p:cNvSpPr>
              <p:nvPr/>
            </p:nvSpPr>
            <p:spPr bwMode="auto">
              <a:xfrm>
                <a:off x="297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40" name="Rectangle 36"/>
              <p:cNvSpPr>
                <a:spLocks noChangeArrowheads="1"/>
              </p:cNvSpPr>
              <p:nvPr/>
            </p:nvSpPr>
            <p:spPr bwMode="auto">
              <a:xfrm>
                <a:off x="307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41" name="Rectangle 37"/>
              <p:cNvSpPr>
                <a:spLocks noChangeArrowheads="1"/>
              </p:cNvSpPr>
              <p:nvPr/>
            </p:nvSpPr>
            <p:spPr bwMode="auto">
              <a:xfrm>
                <a:off x="316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42" name="Rectangle 38"/>
              <p:cNvSpPr>
                <a:spLocks noChangeArrowheads="1"/>
              </p:cNvSpPr>
              <p:nvPr/>
            </p:nvSpPr>
            <p:spPr bwMode="auto">
              <a:xfrm>
                <a:off x="326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43" name="Rectangle 39"/>
              <p:cNvSpPr>
                <a:spLocks noChangeArrowheads="1"/>
              </p:cNvSpPr>
              <p:nvPr/>
            </p:nvSpPr>
            <p:spPr bwMode="auto">
              <a:xfrm>
                <a:off x="335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44" name="Rectangle 40"/>
              <p:cNvSpPr>
                <a:spLocks noChangeArrowheads="1"/>
              </p:cNvSpPr>
              <p:nvPr/>
            </p:nvSpPr>
            <p:spPr bwMode="auto">
              <a:xfrm>
                <a:off x="345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45" name="Rectangle 41"/>
              <p:cNvSpPr>
                <a:spLocks noChangeArrowheads="1"/>
              </p:cNvSpPr>
              <p:nvPr/>
            </p:nvSpPr>
            <p:spPr bwMode="auto">
              <a:xfrm>
                <a:off x="355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46" name="Rectangle 42"/>
              <p:cNvSpPr>
                <a:spLocks noChangeArrowheads="1"/>
              </p:cNvSpPr>
              <p:nvPr/>
            </p:nvSpPr>
            <p:spPr bwMode="auto">
              <a:xfrm>
                <a:off x="364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47" name="Rectangle 43"/>
              <p:cNvSpPr>
                <a:spLocks noChangeArrowheads="1"/>
              </p:cNvSpPr>
              <p:nvPr/>
            </p:nvSpPr>
            <p:spPr bwMode="auto">
              <a:xfrm>
                <a:off x="374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48" name="Rectangle 44"/>
              <p:cNvSpPr>
                <a:spLocks noChangeArrowheads="1"/>
              </p:cNvSpPr>
              <p:nvPr/>
            </p:nvSpPr>
            <p:spPr bwMode="auto">
              <a:xfrm>
                <a:off x="383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49" name="Rectangle 45"/>
              <p:cNvSpPr>
                <a:spLocks noChangeArrowheads="1"/>
              </p:cNvSpPr>
              <p:nvPr/>
            </p:nvSpPr>
            <p:spPr bwMode="auto">
              <a:xfrm>
                <a:off x="393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50" name="Rectangle 46"/>
              <p:cNvSpPr>
                <a:spLocks noChangeArrowheads="1"/>
              </p:cNvSpPr>
              <p:nvPr/>
            </p:nvSpPr>
            <p:spPr bwMode="auto">
              <a:xfrm>
                <a:off x="403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51" name="Rectangle 47"/>
              <p:cNvSpPr>
                <a:spLocks noChangeArrowheads="1"/>
              </p:cNvSpPr>
              <p:nvPr/>
            </p:nvSpPr>
            <p:spPr bwMode="auto">
              <a:xfrm>
                <a:off x="412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52" name="Rectangle 48"/>
              <p:cNvSpPr>
                <a:spLocks noChangeArrowheads="1"/>
              </p:cNvSpPr>
              <p:nvPr/>
            </p:nvSpPr>
            <p:spPr bwMode="auto">
              <a:xfrm>
                <a:off x="422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53" name="Rectangle 49"/>
              <p:cNvSpPr>
                <a:spLocks noChangeArrowheads="1"/>
              </p:cNvSpPr>
              <p:nvPr/>
            </p:nvSpPr>
            <p:spPr bwMode="auto">
              <a:xfrm>
                <a:off x="431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54" name="Rectangle 50"/>
              <p:cNvSpPr>
                <a:spLocks noChangeArrowheads="1"/>
              </p:cNvSpPr>
              <p:nvPr/>
            </p:nvSpPr>
            <p:spPr bwMode="auto">
              <a:xfrm>
                <a:off x="441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55" name="Rectangle 51"/>
              <p:cNvSpPr>
                <a:spLocks noChangeArrowheads="1"/>
              </p:cNvSpPr>
              <p:nvPr/>
            </p:nvSpPr>
            <p:spPr bwMode="auto">
              <a:xfrm>
                <a:off x="451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56" name="Rectangle 52"/>
              <p:cNvSpPr>
                <a:spLocks noChangeArrowheads="1"/>
              </p:cNvSpPr>
              <p:nvPr/>
            </p:nvSpPr>
            <p:spPr bwMode="auto">
              <a:xfrm>
                <a:off x="460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57" name="Rectangle 53"/>
              <p:cNvSpPr>
                <a:spLocks noChangeArrowheads="1"/>
              </p:cNvSpPr>
              <p:nvPr/>
            </p:nvSpPr>
            <p:spPr bwMode="auto">
              <a:xfrm>
                <a:off x="470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58" name="Rectangle 54"/>
              <p:cNvSpPr>
                <a:spLocks noChangeArrowheads="1"/>
              </p:cNvSpPr>
              <p:nvPr/>
            </p:nvSpPr>
            <p:spPr bwMode="auto">
              <a:xfrm>
                <a:off x="479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59" name="Rectangle 55"/>
              <p:cNvSpPr>
                <a:spLocks noChangeArrowheads="1"/>
              </p:cNvSpPr>
              <p:nvPr/>
            </p:nvSpPr>
            <p:spPr bwMode="auto">
              <a:xfrm>
                <a:off x="489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60" name="Rectangle 56"/>
              <p:cNvSpPr>
                <a:spLocks noChangeArrowheads="1"/>
              </p:cNvSpPr>
              <p:nvPr/>
            </p:nvSpPr>
            <p:spPr bwMode="auto">
              <a:xfrm>
                <a:off x="499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61" name="Rectangle 57"/>
              <p:cNvSpPr>
                <a:spLocks noChangeArrowheads="1"/>
              </p:cNvSpPr>
              <p:nvPr/>
            </p:nvSpPr>
            <p:spPr bwMode="auto">
              <a:xfrm>
                <a:off x="508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62" name="Rectangle 58"/>
              <p:cNvSpPr>
                <a:spLocks noChangeArrowheads="1"/>
              </p:cNvSpPr>
              <p:nvPr/>
            </p:nvSpPr>
            <p:spPr bwMode="auto">
              <a:xfrm>
                <a:off x="518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63" name="Rectangle 59"/>
              <p:cNvSpPr>
                <a:spLocks noChangeArrowheads="1"/>
              </p:cNvSpPr>
              <p:nvPr/>
            </p:nvSpPr>
            <p:spPr bwMode="auto">
              <a:xfrm>
                <a:off x="527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64" name="Rectangle 60"/>
              <p:cNvSpPr>
                <a:spLocks noChangeArrowheads="1"/>
              </p:cNvSpPr>
              <p:nvPr/>
            </p:nvSpPr>
            <p:spPr bwMode="auto">
              <a:xfrm>
                <a:off x="537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65" name="Rectangle 61"/>
              <p:cNvSpPr>
                <a:spLocks noChangeArrowheads="1"/>
              </p:cNvSpPr>
              <p:nvPr/>
            </p:nvSpPr>
            <p:spPr bwMode="auto">
              <a:xfrm>
                <a:off x="547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66" name="Rectangle 62"/>
              <p:cNvSpPr>
                <a:spLocks noChangeArrowheads="1"/>
              </p:cNvSpPr>
              <p:nvPr/>
            </p:nvSpPr>
            <p:spPr bwMode="auto">
              <a:xfrm>
                <a:off x="556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67" name="Rectangle 63"/>
              <p:cNvSpPr>
                <a:spLocks noChangeArrowheads="1"/>
              </p:cNvSpPr>
              <p:nvPr/>
            </p:nvSpPr>
            <p:spPr bwMode="auto">
              <a:xfrm>
                <a:off x="566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grpSp>
        <p:sp>
          <p:nvSpPr>
            <p:cNvPr id="6" name="Rectangle 64"/>
            <p:cNvSpPr>
              <a:spLocks noChangeArrowheads="1"/>
            </p:cNvSpPr>
            <p:nvPr/>
          </p:nvSpPr>
          <p:spPr bwMode="auto">
            <a:xfrm>
              <a:off x="429" y="0"/>
              <a:ext cx="5331" cy="4320"/>
            </a:xfrm>
            <a:prstGeom prst="rect">
              <a:avLst/>
            </a:prstGeom>
            <a:solidFill>
              <a:schemeClr val="accent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7" name="Rectangle 65"/>
            <p:cNvSpPr>
              <a:spLocks noChangeArrowheads="1"/>
            </p:cNvSpPr>
            <p:nvPr/>
          </p:nvSpPr>
          <p:spPr bwMode="auto">
            <a:xfrm>
              <a:off x="0" y="0"/>
              <a:ext cx="5760" cy="321"/>
            </a:xfrm>
            <a:prstGeom prst="rect">
              <a:avLst/>
            </a:prstGeom>
            <a:solidFill>
              <a:schemeClr val="hlink">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grpSp>
      <p:sp>
        <p:nvSpPr>
          <p:cNvPr id="68" name="Rectangle 66"/>
          <p:cNvSpPr>
            <a:spLocks noChangeArrowheads="1"/>
          </p:cNvSpPr>
          <p:nvPr/>
        </p:nvSpPr>
        <p:spPr bwMode="auto">
          <a:xfrm>
            <a:off x="4673601" y="2590800"/>
            <a:ext cx="6523567" cy="76200"/>
          </a:xfrm>
          <a:prstGeom prst="rect">
            <a:avLst/>
          </a:prstGeom>
          <a:solidFill>
            <a:schemeClr val="hlink">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fontAlgn="base">
              <a:spcBef>
                <a:spcPct val="0"/>
              </a:spcBef>
              <a:spcAft>
                <a:spcPct val="0"/>
              </a:spcAft>
              <a:defRPr/>
            </a:pPr>
            <a:endParaRPr kumimoji="1" lang="en-AU" altLang="en-US" sz="2400">
              <a:solidFill>
                <a:srgbClr val="000000"/>
              </a:solidFill>
              <a:latin typeface="Helvetica" panose="020B0604020202020204" pitchFamily="34" charset="0"/>
            </a:endParaRPr>
          </a:p>
        </p:txBody>
      </p:sp>
      <p:sp>
        <p:nvSpPr>
          <p:cNvPr id="6211" name="Rectangle 67"/>
          <p:cNvSpPr>
            <a:spLocks noGrp="1" noChangeArrowheads="1"/>
          </p:cNvSpPr>
          <p:nvPr>
            <p:ph type="ctrTitle" sz="quarter"/>
          </p:nvPr>
        </p:nvSpPr>
        <p:spPr>
          <a:xfrm>
            <a:off x="1039285" y="1447800"/>
            <a:ext cx="10238316" cy="1081088"/>
          </a:xfrm>
        </p:spPr>
        <p:txBody>
          <a:bodyPr/>
          <a:lstStyle>
            <a:lvl1pPr algn="r">
              <a:defRPr/>
            </a:lvl1pPr>
          </a:lstStyle>
          <a:p>
            <a:r>
              <a:rPr lang="en-US"/>
              <a:t>Click to edit Master title style</a:t>
            </a:r>
          </a:p>
        </p:txBody>
      </p:sp>
      <p:sp>
        <p:nvSpPr>
          <p:cNvPr id="6212" name="Rectangle 68"/>
          <p:cNvSpPr>
            <a:spLocks noGrp="1" noChangeArrowheads="1"/>
          </p:cNvSpPr>
          <p:nvPr>
            <p:ph type="subTitle" sz="quarter" idx="1"/>
          </p:nvPr>
        </p:nvSpPr>
        <p:spPr>
          <a:xfrm>
            <a:off x="5361517" y="2860676"/>
            <a:ext cx="5916083" cy="3114675"/>
          </a:xfrm>
        </p:spPr>
        <p:txBody>
          <a:bodyPr/>
          <a:lstStyle>
            <a:lvl1pPr marL="0" indent="0">
              <a:buFont typeface="Wingdings" pitchFamily="-128" charset="2"/>
              <a:buNone/>
              <a:defRPr/>
            </a:lvl1pPr>
          </a:lstStyle>
          <a:p>
            <a:r>
              <a:rPr lang="en-US"/>
              <a:t>Click to edit Master subtitle style</a:t>
            </a:r>
          </a:p>
        </p:txBody>
      </p:sp>
      <p:sp>
        <p:nvSpPr>
          <p:cNvPr id="69" name="Rectangle 69"/>
          <p:cNvSpPr>
            <a:spLocks noGrp="1" noChangeArrowheads="1"/>
          </p:cNvSpPr>
          <p:nvPr>
            <p:ph type="dt" sz="quarter" idx="10"/>
          </p:nvPr>
        </p:nvSpPr>
        <p:spPr bwMode="auto">
          <a:xfrm>
            <a:off x="914400" y="6248400"/>
            <a:ext cx="2540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defRPr sz="1400">
                <a:latin typeface="+mn-lt"/>
                <a:ea typeface="ＭＳ Ｐゴシック" pitchFamily="-128" charset="-128"/>
              </a:defRPr>
            </a:lvl1pPr>
          </a:lstStyle>
          <a:p>
            <a:pPr fontAlgn="base">
              <a:spcBef>
                <a:spcPct val="0"/>
              </a:spcBef>
              <a:spcAft>
                <a:spcPct val="0"/>
              </a:spcAft>
              <a:defRPr/>
            </a:pPr>
            <a:endParaRPr lang="en-US">
              <a:solidFill>
                <a:srgbClr val="000000"/>
              </a:solidFill>
            </a:endParaRPr>
          </a:p>
        </p:txBody>
      </p:sp>
      <p:sp>
        <p:nvSpPr>
          <p:cNvPr id="70" name="Rectangle 70"/>
          <p:cNvSpPr>
            <a:spLocks noGrp="1" noChangeArrowheads="1"/>
          </p:cNvSpPr>
          <p:nvPr>
            <p:ph type="ftr" sz="quarter" idx="11"/>
          </p:nvPr>
        </p:nvSpPr>
        <p:spPr>
          <a:xfrm>
            <a:off x="4165600" y="6248400"/>
            <a:ext cx="3860800" cy="457200"/>
          </a:xfrm>
        </p:spPr>
        <p:txBody>
          <a:bodyPr/>
          <a:lstStyle>
            <a:lvl1pPr algn="ctr">
              <a:defRPr sz="1400"/>
            </a:lvl1pPr>
          </a:lstStyle>
          <a:p>
            <a:pPr>
              <a:defRPr/>
            </a:pPr>
            <a:endParaRPr lang="en-US">
              <a:solidFill>
                <a:srgbClr val="000000"/>
              </a:solidFill>
            </a:endParaRPr>
          </a:p>
        </p:txBody>
      </p:sp>
      <p:sp>
        <p:nvSpPr>
          <p:cNvPr id="71" name="Rectangle 71"/>
          <p:cNvSpPr>
            <a:spLocks noGrp="1" noChangeArrowheads="1"/>
          </p:cNvSpPr>
          <p:nvPr>
            <p:ph type="sldNum" sz="quarter" idx="12"/>
          </p:nvPr>
        </p:nvSpPr>
        <p:spPr>
          <a:xfrm>
            <a:off x="8737600" y="6248400"/>
            <a:ext cx="2540000" cy="457200"/>
          </a:xfrm>
        </p:spPr>
        <p:txBody>
          <a:bodyPr/>
          <a:lstStyle>
            <a:lvl1pPr>
              <a:defRPr sz="1400"/>
            </a:lvl1pPr>
          </a:lstStyle>
          <a:p>
            <a:pPr>
              <a:defRPr/>
            </a:pPr>
            <a:fld id="{AC2C07CC-3A93-4E26-B64C-552DFCAA1224}"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4674637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pPr>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2014). Slides copyright 2014 by Roger Pressman.</a:t>
            </a:r>
            <a:endParaRPr lang="en-US" sz="2400">
              <a:solidFill>
                <a:srgbClr val="000000"/>
              </a:solidFill>
              <a:latin typeface="Palatino" pitchFamily="-128" charset="0"/>
            </a:endParaRPr>
          </a:p>
        </p:txBody>
      </p:sp>
      <p:sp>
        <p:nvSpPr>
          <p:cNvPr id="5" name="Slide Number Placeholder 4"/>
          <p:cNvSpPr>
            <a:spLocks noGrp="1"/>
          </p:cNvSpPr>
          <p:nvPr>
            <p:ph type="sldNum" sz="quarter" idx="11"/>
          </p:nvPr>
        </p:nvSpPr>
        <p:spPr/>
        <p:txBody>
          <a:bodyPr/>
          <a:lstStyle>
            <a:lvl1pPr>
              <a:defRPr/>
            </a:lvl1pPr>
          </a:lstStyle>
          <a:p>
            <a:pPr>
              <a:defRPr/>
            </a:pPr>
            <a:fld id="{68999D55-7D48-4D1B-AB42-775D19411D82}"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6499319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a:lvl1pPr>
          </a:lstStyle>
          <a:p>
            <a:pPr>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2014). Slides copyright 2014 by Roger Pressman.</a:t>
            </a:r>
            <a:endParaRPr lang="en-US" sz="2400">
              <a:solidFill>
                <a:srgbClr val="000000"/>
              </a:solidFill>
              <a:latin typeface="Palatino" pitchFamily="-128" charset="0"/>
            </a:endParaRPr>
          </a:p>
        </p:txBody>
      </p:sp>
      <p:sp>
        <p:nvSpPr>
          <p:cNvPr id="5" name="Slide Number Placeholder 4"/>
          <p:cNvSpPr>
            <a:spLocks noGrp="1"/>
          </p:cNvSpPr>
          <p:nvPr>
            <p:ph type="sldNum" sz="quarter" idx="11"/>
          </p:nvPr>
        </p:nvSpPr>
        <p:spPr/>
        <p:txBody>
          <a:bodyPr/>
          <a:lstStyle>
            <a:lvl1pPr>
              <a:defRPr/>
            </a:lvl1pPr>
          </a:lstStyle>
          <a:p>
            <a:pPr>
              <a:defRPr/>
            </a:pPr>
            <a:fld id="{0F09BE67-A981-4131-9EAB-3CF79EAA7B7B}"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2252748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438400" y="1905000"/>
            <a:ext cx="45212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162800" y="1905000"/>
            <a:ext cx="45212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pPr>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2014). Slides copyright 2014 by Roger Pressman.</a:t>
            </a:r>
            <a:endParaRPr lang="en-US" sz="2400">
              <a:solidFill>
                <a:srgbClr val="000000"/>
              </a:solidFill>
              <a:latin typeface="Palatino" pitchFamily="-128" charset="0"/>
            </a:endParaRPr>
          </a:p>
        </p:txBody>
      </p:sp>
      <p:sp>
        <p:nvSpPr>
          <p:cNvPr id="6" name="Slide Number Placeholder 5"/>
          <p:cNvSpPr>
            <a:spLocks noGrp="1"/>
          </p:cNvSpPr>
          <p:nvPr>
            <p:ph type="sldNum" sz="quarter" idx="11"/>
          </p:nvPr>
        </p:nvSpPr>
        <p:spPr/>
        <p:txBody>
          <a:bodyPr/>
          <a:lstStyle>
            <a:lvl1pPr>
              <a:defRPr/>
            </a:lvl1pPr>
          </a:lstStyle>
          <a:p>
            <a:pPr>
              <a:defRPr/>
            </a:pPr>
            <a:fld id="{59CA8F2F-1B6A-4019-886E-0D421BAE7742}"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2436302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a:lvl1pPr>
          </a:lstStyle>
          <a:p>
            <a:pPr>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2014). Slides copyright 2014 by Roger Pressman.</a:t>
            </a:r>
            <a:endParaRPr lang="en-US" sz="2400">
              <a:solidFill>
                <a:srgbClr val="000000"/>
              </a:solidFill>
              <a:latin typeface="Palatino" pitchFamily="-128" charset="0"/>
            </a:endParaRPr>
          </a:p>
        </p:txBody>
      </p:sp>
      <p:sp>
        <p:nvSpPr>
          <p:cNvPr id="8" name="Slide Number Placeholder 7"/>
          <p:cNvSpPr>
            <a:spLocks noGrp="1"/>
          </p:cNvSpPr>
          <p:nvPr>
            <p:ph type="sldNum" sz="quarter" idx="11"/>
          </p:nvPr>
        </p:nvSpPr>
        <p:spPr/>
        <p:txBody>
          <a:bodyPr/>
          <a:lstStyle>
            <a:lvl1pPr>
              <a:defRPr/>
            </a:lvl1pPr>
          </a:lstStyle>
          <a:p>
            <a:pPr>
              <a:defRPr/>
            </a:pPr>
            <a:fld id="{42DBC6C9-7AEE-4BE6-83DC-2119069B5AD0}"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1690932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pPr>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2014). Slides copyright 2014 by Roger Pressman.</a:t>
            </a:r>
            <a:endParaRPr lang="en-US" sz="2400">
              <a:solidFill>
                <a:srgbClr val="000000"/>
              </a:solidFill>
              <a:latin typeface="Palatino" pitchFamily="-128" charset="0"/>
            </a:endParaRPr>
          </a:p>
        </p:txBody>
      </p:sp>
      <p:sp>
        <p:nvSpPr>
          <p:cNvPr id="4" name="Slide Number Placeholder 3"/>
          <p:cNvSpPr>
            <a:spLocks noGrp="1"/>
          </p:cNvSpPr>
          <p:nvPr>
            <p:ph type="sldNum" sz="quarter" idx="11"/>
          </p:nvPr>
        </p:nvSpPr>
        <p:spPr/>
        <p:txBody>
          <a:bodyPr/>
          <a:lstStyle>
            <a:lvl1pPr>
              <a:defRPr/>
            </a:lvl1pPr>
          </a:lstStyle>
          <a:p>
            <a:pPr>
              <a:defRPr/>
            </a:pPr>
            <a:fld id="{CF5A37B6-9B26-4DD9-81DC-111C743CAC0C}"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7872736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pPr>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2014). Slides copyright 2014 by Roger Pressman.</a:t>
            </a:r>
            <a:endParaRPr lang="en-US" sz="2400">
              <a:solidFill>
                <a:srgbClr val="000000"/>
              </a:solidFill>
              <a:latin typeface="Palatino" pitchFamily="-128" charset="0"/>
            </a:endParaRPr>
          </a:p>
        </p:txBody>
      </p:sp>
      <p:sp>
        <p:nvSpPr>
          <p:cNvPr id="3" name="Slide Number Placeholder 2"/>
          <p:cNvSpPr>
            <a:spLocks noGrp="1"/>
          </p:cNvSpPr>
          <p:nvPr>
            <p:ph type="sldNum" sz="quarter" idx="11"/>
          </p:nvPr>
        </p:nvSpPr>
        <p:spPr/>
        <p:txBody>
          <a:bodyPr/>
          <a:lstStyle>
            <a:lvl1pPr>
              <a:defRPr/>
            </a:lvl1pPr>
          </a:lstStyle>
          <a:p>
            <a:pPr>
              <a:defRPr/>
            </a:pPr>
            <a:fld id="{A5944C35-2D57-4C06-9286-B90D1129EED6}"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3740867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2014). Slides copyright 2014 by Roger Pressman.</a:t>
            </a:r>
            <a:endParaRPr lang="en-US" sz="2400">
              <a:solidFill>
                <a:srgbClr val="000000"/>
              </a:solidFill>
              <a:latin typeface="Palatino" pitchFamily="-128" charset="0"/>
            </a:endParaRPr>
          </a:p>
        </p:txBody>
      </p:sp>
      <p:sp>
        <p:nvSpPr>
          <p:cNvPr id="6" name="Slide Number Placeholder 5"/>
          <p:cNvSpPr>
            <a:spLocks noGrp="1"/>
          </p:cNvSpPr>
          <p:nvPr>
            <p:ph type="sldNum" sz="quarter" idx="11"/>
          </p:nvPr>
        </p:nvSpPr>
        <p:spPr/>
        <p:txBody>
          <a:bodyPr/>
          <a:lstStyle>
            <a:lvl1pPr>
              <a:defRPr/>
            </a:lvl1pPr>
          </a:lstStyle>
          <a:p>
            <a:pPr>
              <a:defRPr/>
            </a:pPr>
            <a:fld id="{AE7553EF-7B8B-4949-A300-1046B81924D7}"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934884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8"/>
          <p:cNvSpPr>
            <a:spLocks noGrp="1" noChangeArrowheads="1"/>
          </p:cNvSpPr>
          <p:nvPr>
            <p:ph type="ftr" sz="quarter" idx="10"/>
          </p:nvPr>
        </p:nvSpPr>
        <p:spPr>
          <a:ln/>
        </p:spPr>
        <p:txBody>
          <a:bodyPr/>
          <a:lstStyle>
            <a:lvl1pPr>
              <a:defRPr/>
            </a:lvl1pPr>
          </a:lstStyle>
          <a:p>
            <a:pPr>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2014). Slides copyright 2014 by Roger Pressman. </a:t>
            </a:r>
          </a:p>
        </p:txBody>
      </p:sp>
      <p:sp>
        <p:nvSpPr>
          <p:cNvPr id="5" name="Rectangle 69"/>
          <p:cNvSpPr>
            <a:spLocks noGrp="1" noChangeArrowheads="1"/>
          </p:cNvSpPr>
          <p:nvPr>
            <p:ph type="sldNum" sz="quarter" idx="11"/>
          </p:nvPr>
        </p:nvSpPr>
        <p:spPr>
          <a:ln/>
        </p:spPr>
        <p:txBody>
          <a:bodyPr/>
          <a:lstStyle>
            <a:lvl1pPr>
              <a:defRPr/>
            </a:lvl1pPr>
          </a:lstStyle>
          <a:p>
            <a:fld id="{B1D4BEB1-7118-420B-BB69-725B537B5F60}"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7856369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2014). Slides copyright 2014 by Roger Pressman.</a:t>
            </a:r>
            <a:endParaRPr lang="en-US" sz="2400">
              <a:solidFill>
                <a:srgbClr val="000000"/>
              </a:solidFill>
              <a:latin typeface="Palatino" pitchFamily="-128" charset="0"/>
            </a:endParaRPr>
          </a:p>
        </p:txBody>
      </p:sp>
      <p:sp>
        <p:nvSpPr>
          <p:cNvPr id="6" name="Slide Number Placeholder 5"/>
          <p:cNvSpPr>
            <a:spLocks noGrp="1"/>
          </p:cNvSpPr>
          <p:nvPr>
            <p:ph type="sldNum" sz="quarter" idx="11"/>
          </p:nvPr>
        </p:nvSpPr>
        <p:spPr/>
        <p:txBody>
          <a:bodyPr/>
          <a:lstStyle>
            <a:lvl1pPr>
              <a:defRPr/>
            </a:lvl1pPr>
          </a:lstStyle>
          <a:p>
            <a:pPr>
              <a:defRPr/>
            </a:pPr>
            <a:fld id="{7A30571A-9870-4B07-B3F3-B777E43DAF6C}"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8424232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pPr>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2014). Slides copyright 2014 by Roger Pressman.</a:t>
            </a:r>
            <a:endParaRPr lang="en-US" sz="2400">
              <a:solidFill>
                <a:srgbClr val="000000"/>
              </a:solidFill>
              <a:latin typeface="Palatino" pitchFamily="-128" charset="0"/>
            </a:endParaRPr>
          </a:p>
        </p:txBody>
      </p:sp>
      <p:sp>
        <p:nvSpPr>
          <p:cNvPr id="5" name="Slide Number Placeholder 4"/>
          <p:cNvSpPr>
            <a:spLocks noGrp="1"/>
          </p:cNvSpPr>
          <p:nvPr>
            <p:ph type="sldNum" sz="quarter" idx="11"/>
          </p:nvPr>
        </p:nvSpPr>
        <p:spPr/>
        <p:txBody>
          <a:bodyPr/>
          <a:lstStyle>
            <a:lvl1pPr>
              <a:defRPr/>
            </a:lvl1pPr>
          </a:lstStyle>
          <a:p>
            <a:pPr>
              <a:defRPr/>
            </a:pPr>
            <a:fld id="{D78C31A1-F3F6-4123-99EC-DC0FF4B7D392}"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2345611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9400" y="990600"/>
            <a:ext cx="2514600" cy="5105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25600" y="990600"/>
            <a:ext cx="7340600" cy="5105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pPr>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2014). Slides copyright 2014 by Roger Pressman.</a:t>
            </a:r>
            <a:endParaRPr lang="en-US" sz="2400">
              <a:solidFill>
                <a:srgbClr val="000000"/>
              </a:solidFill>
              <a:latin typeface="Palatino" pitchFamily="-128" charset="0"/>
            </a:endParaRPr>
          </a:p>
        </p:txBody>
      </p:sp>
      <p:sp>
        <p:nvSpPr>
          <p:cNvPr id="5" name="Slide Number Placeholder 4"/>
          <p:cNvSpPr>
            <a:spLocks noGrp="1"/>
          </p:cNvSpPr>
          <p:nvPr>
            <p:ph type="sldNum" sz="quarter" idx="11"/>
          </p:nvPr>
        </p:nvSpPr>
        <p:spPr/>
        <p:txBody>
          <a:bodyPr/>
          <a:lstStyle>
            <a:lvl1pPr>
              <a:defRPr/>
            </a:lvl1pPr>
          </a:lstStyle>
          <a:p>
            <a:pPr>
              <a:defRPr/>
            </a:pPr>
            <a:fld id="{A9019B55-1571-4563-B3B8-C500D8669287}"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9441255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4233" y="1"/>
            <a:ext cx="12196233" cy="6867525"/>
            <a:chOff x="-2" y="0"/>
            <a:chExt cx="5762" cy="4326"/>
          </a:xfrm>
        </p:grpSpPr>
        <p:grpSp>
          <p:nvGrpSpPr>
            <p:cNvPr id="5" name="Group 3"/>
            <p:cNvGrpSpPr>
              <a:grpSpLocks/>
            </p:cNvGrpSpPr>
            <p:nvPr userDrawn="1"/>
          </p:nvGrpSpPr>
          <p:grpSpPr bwMode="auto">
            <a:xfrm>
              <a:off x="-2" y="0"/>
              <a:ext cx="5712" cy="4326"/>
              <a:chOff x="-2" y="0"/>
              <a:chExt cx="5712" cy="4326"/>
            </a:xfrm>
          </p:grpSpPr>
          <p:sp>
            <p:nvSpPr>
              <p:cNvPr id="8" name="Rectangle 4"/>
              <p:cNvSpPr>
                <a:spLocks noChangeArrowheads="1"/>
              </p:cNvSpPr>
              <p:nvPr/>
            </p:nvSpPr>
            <p:spPr bwMode="auto">
              <a:xfrm>
                <a:off x="-2" y="0"/>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9" name="Rectangle 5"/>
              <p:cNvSpPr>
                <a:spLocks noChangeArrowheads="1"/>
              </p:cNvSpPr>
              <p:nvPr/>
            </p:nvSpPr>
            <p:spPr bwMode="auto">
              <a:xfrm>
                <a:off x="94"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10" name="Rectangle 6"/>
              <p:cNvSpPr>
                <a:spLocks noChangeArrowheads="1"/>
              </p:cNvSpPr>
              <p:nvPr/>
            </p:nvSpPr>
            <p:spPr bwMode="auto">
              <a:xfrm>
                <a:off x="190"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11" name="Rectangle 7"/>
              <p:cNvSpPr>
                <a:spLocks noChangeArrowheads="1"/>
              </p:cNvSpPr>
              <p:nvPr/>
            </p:nvSpPr>
            <p:spPr bwMode="auto">
              <a:xfrm>
                <a:off x="286"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12" name="Rectangle 8"/>
              <p:cNvSpPr>
                <a:spLocks noChangeArrowheads="1"/>
              </p:cNvSpPr>
              <p:nvPr/>
            </p:nvSpPr>
            <p:spPr bwMode="auto">
              <a:xfrm>
                <a:off x="382"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13" name="Rectangle 9"/>
              <p:cNvSpPr>
                <a:spLocks noChangeArrowheads="1"/>
              </p:cNvSpPr>
              <p:nvPr/>
            </p:nvSpPr>
            <p:spPr bwMode="auto">
              <a:xfrm>
                <a:off x="478"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14" name="Rectangle 10"/>
              <p:cNvSpPr>
                <a:spLocks noChangeArrowheads="1"/>
              </p:cNvSpPr>
              <p:nvPr/>
            </p:nvSpPr>
            <p:spPr bwMode="auto">
              <a:xfrm>
                <a:off x="574"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15" name="Rectangle 11"/>
              <p:cNvSpPr>
                <a:spLocks noChangeArrowheads="1"/>
              </p:cNvSpPr>
              <p:nvPr/>
            </p:nvSpPr>
            <p:spPr bwMode="auto">
              <a:xfrm>
                <a:off x="670"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16" name="Rectangle 12"/>
              <p:cNvSpPr>
                <a:spLocks noChangeArrowheads="1"/>
              </p:cNvSpPr>
              <p:nvPr/>
            </p:nvSpPr>
            <p:spPr bwMode="auto">
              <a:xfrm>
                <a:off x="766"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17" name="Rectangle 13"/>
              <p:cNvSpPr>
                <a:spLocks noChangeArrowheads="1"/>
              </p:cNvSpPr>
              <p:nvPr/>
            </p:nvSpPr>
            <p:spPr bwMode="auto">
              <a:xfrm>
                <a:off x="862"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18" name="Rectangle 14"/>
              <p:cNvSpPr>
                <a:spLocks noChangeArrowheads="1"/>
              </p:cNvSpPr>
              <p:nvPr/>
            </p:nvSpPr>
            <p:spPr bwMode="auto">
              <a:xfrm>
                <a:off x="958"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19" name="Rectangle 15"/>
              <p:cNvSpPr>
                <a:spLocks noChangeArrowheads="1"/>
              </p:cNvSpPr>
              <p:nvPr/>
            </p:nvSpPr>
            <p:spPr bwMode="auto">
              <a:xfrm>
                <a:off x="1054"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20" name="Rectangle 16"/>
              <p:cNvSpPr>
                <a:spLocks noChangeArrowheads="1"/>
              </p:cNvSpPr>
              <p:nvPr/>
            </p:nvSpPr>
            <p:spPr bwMode="auto">
              <a:xfrm>
                <a:off x="1150"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21" name="Rectangle 17"/>
              <p:cNvSpPr>
                <a:spLocks noChangeArrowheads="1"/>
              </p:cNvSpPr>
              <p:nvPr/>
            </p:nvSpPr>
            <p:spPr bwMode="auto">
              <a:xfrm>
                <a:off x="1246"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22" name="Rectangle 18"/>
              <p:cNvSpPr>
                <a:spLocks noChangeArrowheads="1"/>
              </p:cNvSpPr>
              <p:nvPr/>
            </p:nvSpPr>
            <p:spPr bwMode="auto">
              <a:xfrm>
                <a:off x="1342"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23" name="Rectangle 19"/>
              <p:cNvSpPr>
                <a:spLocks noChangeArrowheads="1"/>
              </p:cNvSpPr>
              <p:nvPr/>
            </p:nvSpPr>
            <p:spPr bwMode="auto">
              <a:xfrm>
                <a:off x="1438"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24" name="Rectangle 20"/>
              <p:cNvSpPr>
                <a:spLocks noChangeArrowheads="1"/>
              </p:cNvSpPr>
              <p:nvPr/>
            </p:nvSpPr>
            <p:spPr bwMode="auto">
              <a:xfrm>
                <a:off x="1534"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25" name="Rectangle 21"/>
              <p:cNvSpPr>
                <a:spLocks noChangeArrowheads="1"/>
              </p:cNvSpPr>
              <p:nvPr/>
            </p:nvSpPr>
            <p:spPr bwMode="auto">
              <a:xfrm>
                <a:off x="1630"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26" name="Rectangle 22"/>
              <p:cNvSpPr>
                <a:spLocks noChangeArrowheads="1"/>
              </p:cNvSpPr>
              <p:nvPr/>
            </p:nvSpPr>
            <p:spPr bwMode="auto">
              <a:xfrm>
                <a:off x="1726"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27" name="Rectangle 23"/>
              <p:cNvSpPr>
                <a:spLocks noChangeArrowheads="1"/>
              </p:cNvSpPr>
              <p:nvPr/>
            </p:nvSpPr>
            <p:spPr bwMode="auto">
              <a:xfrm>
                <a:off x="1822"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28" name="Rectangle 24"/>
              <p:cNvSpPr>
                <a:spLocks noChangeArrowheads="1"/>
              </p:cNvSpPr>
              <p:nvPr/>
            </p:nvSpPr>
            <p:spPr bwMode="auto">
              <a:xfrm>
                <a:off x="1918"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29" name="Rectangle 25"/>
              <p:cNvSpPr>
                <a:spLocks noChangeArrowheads="1"/>
              </p:cNvSpPr>
              <p:nvPr/>
            </p:nvSpPr>
            <p:spPr bwMode="auto">
              <a:xfrm>
                <a:off x="2014"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30" name="Rectangle 26"/>
              <p:cNvSpPr>
                <a:spLocks noChangeArrowheads="1"/>
              </p:cNvSpPr>
              <p:nvPr/>
            </p:nvSpPr>
            <p:spPr bwMode="auto">
              <a:xfrm>
                <a:off x="2110"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31" name="Rectangle 27"/>
              <p:cNvSpPr>
                <a:spLocks noChangeArrowheads="1"/>
              </p:cNvSpPr>
              <p:nvPr/>
            </p:nvSpPr>
            <p:spPr bwMode="auto">
              <a:xfrm>
                <a:off x="2206"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32" name="Rectangle 28"/>
              <p:cNvSpPr>
                <a:spLocks noChangeArrowheads="1"/>
              </p:cNvSpPr>
              <p:nvPr/>
            </p:nvSpPr>
            <p:spPr bwMode="auto">
              <a:xfrm>
                <a:off x="2302"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33" name="Rectangle 29"/>
              <p:cNvSpPr>
                <a:spLocks noChangeArrowheads="1"/>
              </p:cNvSpPr>
              <p:nvPr/>
            </p:nvSpPr>
            <p:spPr bwMode="auto">
              <a:xfrm>
                <a:off x="2398"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34" name="Rectangle 30"/>
              <p:cNvSpPr>
                <a:spLocks noChangeArrowheads="1"/>
              </p:cNvSpPr>
              <p:nvPr/>
            </p:nvSpPr>
            <p:spPr bwMode="auto">
              <a:xfrm>
                <a:off x="2494"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35" name="Rectangle 31"/>
              <p:cNvSpPr>
                <a:spLocks noChangeArrowheads="1"/>
              </p:cNvSpPr>
              <p:nvPr/>
            </p:nvSpPr>
            <p:spPr bwMode="auto">
              <a:xfrm>
                <a:off x="2590"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36" name="Rectangle 32"/>
              <p:cNvSpPr>
                <a:spLocks noChangeArrowheads="1"/>
              </p:cNvSpPr>
              <p:nvPr/>
            </p:nvSpPr>
            <p:spPr bwMode="auto">
              <a:xfrm>
                <a:off x="2686"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37" name="Rectangle 33"/>
              <p:cNvSpPr>
                <a:spLocks noChangeArrowheads="1"/>
              </p:cNvSpPr>
              <p:nvPr/>
            </p:nvSpPr>
            <p:spPr bwMode="auto">
              <a:xfrm>
                <a:off x="2782"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38" name="Rectangle 34"/>
              <p:cNvSpPr>
                <a:spLocks noChangeArrowheads="1"/>
              </p:cNvSpPr>
              <p:nvPr/>
            </p:nvSpPr>
            <p:spPr bwMode="auto">
              <a:xfrm>
                <a:off x="2878"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39" name="Rectangle 35"/>
              <p:cNvSpPr>
                <a:spLocks noChangeArrowheads="1"/>
              </p:cNvSpPr>
              <p:nvPr/>
            </p:nvSpPr>
            <p:spPr bwMode="auto">
              <a:xfrm>
                <a:off x="2974"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40" name="Rectangle 36"/>
              <p:cNvSpPr>
                <a:spLocks noChangeArrowheads="1"/>
              </p:cNvSpPr>
              <p:nvPr/>
            </p:nvSpPr>
            <p:spPr bwMode="auto">
              <a:xfrm>
                <a:off x="3070"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41" name="Rectangle 37"/>
              <p:cNvSpPr>
                <a:spLocks noChangeArrowheads="1"/>
              </p:cNvSpPr>
              <p:nvPr/>
            </p:nvSpPr>
            <p:spPr bwMode="auto">
              <a:xfrm>
                <a:off x="3166"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42" name="Rectangle 38"/>
              <p:cNvSpPr>
                <a:spLocks noChangeArrowheads="1"/>
              </p:cNvSpPr>
              <p:nvPr/>
            </p:nvSpPr>
            <p:spPr bwMode="auto">
              <a:xfrm>
                <a:off x="3262"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43" name="Rectangle 39"/>
              <p:cNvSpPr>
                <a:spLocks noChangeArrowheads="1"/>
              </p:cNvSpPr>
              <p:nvPr/>
            </p:nvSpPr>
            <p:spPr bwMode="auto">
              <a:xfrm>
                <a:off x="3358"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44" name="Rectangle 40"/>
              <p:cNvSpPr>
                <a:spLocks noChangeArrowheads="1"/>
              </p:cNvSpPr>
              <p:nvPr/>
            </p:nvSpPr>
            <p:spPr bwMode="auto">
              <a:xfrm>
                <a:off x="3454"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45" name="Rectangle 41"/>
              <p:cNvSpPr>
                <a:spLocks noChangeArrowheads="1"/>
              </p:cNvSpPr>
              <p:nvPr/>
            </p:nvSpPr>
            <p:spPr bwMode="auto">
              <a:xfrm>
                <a:off x="3550"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46" name="Rectangle 42"/>
              <p:cNvSpPr>
                <a:spLocks noChangeArrowheads="1"/>
              </p:cNvSpPr>
              <p:nvPr/>
            </p:nvSpPr>
            <p:spPr bwMode="auto">
              <a:xfrm>
                <a:off x="3646"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47" name="Rectangle 43"/>
              <p:cNvSpPr>
                <a:spLocks noChangeArrowheads="1"/>
              </p:cNvSpPr>
              <p:nvPr/>
            </p:nvSpPr>
            <p:spPr bwMode="auto">
              <a:xfrm>
                <a:off x="3742"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48" name="Rectangle 44"/>
              <p:cNvSpPr>
                <a:spLocks noChangeArrowheads="1"/>
              </p:cNvSpPr>
              <p:nvPr/>
            </p:nvSpPr>
            <p:spPr bwMode="auto">
              <a:xfrm>
                <a:off x="3838"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49" name="Rectangle 45"/>
              <p:cNvSpPr>
                <a:spLocks noChangeArrowheads="1"/>
              </p:cNvSpPr>
              <p:nvPr/>
            </p:nvSpPr>
            <p:spPr bwMode="auto">
              <a:xfrm>
                <a:off x="3934"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0" name="Rectangle 46"/>
              <p:cNvSpPr>
                <a:spLocks noChangeArrowheads="1"/>
              </p:cNvSpPr>
              <p:nvPr/>
            </p:nvSpPr>
            <p:spPr bwMode="auto">
              <a:xfrm>
                <a:off x="4030"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 name="Rectangle 47"/>
              <p:cNvSpPr>
                <a:spLocks noChangeArrowheads="1"/>
              </p:cNvSpPr>
              <p:nvPr/>
            </p:nvSpPr>
            <p:spPr bwMode="auto">
              <a:xfrm>
                <a:off x="4126"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2" name="Rectangle 48"/>
              <p:cNvSpPr>
                <a:spLocks noChangeArrowheads="1"/>
              </p:cNvSpPr>
              <p:nvPr/>
            </p:nvSpPr>
            <p:spPr bwMode="auto">
              <a:xfrm>
                <a:off x="4222"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3" name="Rectangle 49"/>
              <p:cNvSpPr>
                <a:spLocks noChangeArrowheads="1"/>
              </p:cNvSpPr>
              <p:nvPr/>
            </p:nvSpPr>
            <p:spPr bwMode="auto">
              <a:xfrm>
                <a:off x="4318"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4" name="Rectangle 50"/>
              <p:cNvSpPr>
                <a:spLocks noChangeArrowheads="1"/>
              </p:cNvSpPr>
              <p:nvPr/>
            </p:nvSpPr>
            <p:spPr bwMode="auto">
              <a:xfrm>
                <a:off x="4414"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5" name="Rectangle 51"/>
              <p:cNvSpPr>
                <a:spLocks noChangeArrowheads="1"/>
              </p:cNvSpPr>
              <p:nvPr/>
            </p:nvSpPr>
            <p:spPr bwMode="auto">
              <a:xfrm>
                <a:off x="4510"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6" name="Rectangle 52"/>
              <p:cNvSpPr>
                <a:spLocks noChangeArrowheads="1"/>
              </p:cNvSpPr>
              <p:nvPr/>
            </p:nvSpPr>
            <p:spPr bwMode="auto">
              <a:xfrm>
                <a:off x="4606"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7" name="Rectangle 53"/>
              <p:cNvSpPr>
                <a:spLocks noChangeArrowheads="1"/>
              </p:cNvSpPr>
              <p:nvPr/>
            </p:nvSpPr>
            <p:spPr bwMode="auto">
              <a:xfrm>
                <a:off x="4702"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8" name="Rectangle 54"/>
              <p:cNvSpPr>
                <a:spLocks noChangeArrowheads="1"/>
              </p:cNvSpPr>
              <p:nvPr/>
            </p:nvSpPr>
            <p:spPr bwMode="auto">
              <a:xfrm>
                <a:off x="4798"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9" name="Rectangle 55"/>
              <p:cNvSpPr>
                <a:spLocks noChangeArrowheads="1"/>
              </p:cNvSpPr>
              <p:nvPr/>
            </p:nvSpPr>
            <p:spPr bwMode="auto">
              <a:xfrm>
                <a:off x="4894"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60" name="Rectangle 56"/>
              <p:cNvSpPr>
                <a:spLocks noChangeArrowheads="1"/>
              </p:cNvSpPr>
              <p:nvPr/>
            </p:nvSpPr>
            <p:spPr bwMode="auto">
              <a:xfrm>
                <a:off x="4990"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61" name="Rectangle 57"/>
              <p:cNvSpPr>
                <a:spLocks noChangeArrowheads="1"/>
              </p:cNvSpPr>
              <p:nvPr/>
            </p:nvSpPr>
            <p:spPr bwMode="auto">
              <a:xfrm>
                <a:off x="5086"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62" name="Rectangle 58"/>
              <p:cNvSpPr>
                <a:spLocks noChangeArrowheads="1"/>
              </p:cNvSpPr>
              <p:nvPr/>
            </p:nvSpPr>
            <p:spPr bwMode="auto">
              <a:xfrm>
                <a:off x="5182"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63" name="Rectangle 59"/>
              <p:cNvSpPr>
                <a:spLocks noChangeArrowheads="1"/>
              </p:cNvSpPr>
              <p:nvPr/>
            </p:nvSpPr>
            <p:spPr bwMode="auto">
              <a:xfrm>
                <a:off x="5278"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64" name="Rectangle 60"/>
              <p:cNvSpPr>
                <a:spLocks noChangeArrowheads="1"/>
              </p:cNvSpPr>
              <p:nvPr/>
            </p:nvSpPr>
            <p:spPr bwMode="auto">
              <a:xfrm>
                <a:off x="5374"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65" name="Rectangle 61"/>
              <p:cNvSpPr>
                <a:spLocks noChangeArrowheads="1"/>
              </p:cNvSpPr>
              <p:nvPr/>
            </p:nvSpPr>
            <p:spPr bwMode="auto">
              <a:xfrm>
                <a:off x="5470"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66" name="Rectangle 62"/>
              <p:cNvSpPr>
                <a:spLocks noChangeArrowheads="1"/>
              </p:cNvSpPr>
              <p:nvPr/>
            </p:nvSpPr>
            <p:spPr bwMode="auto">
              <a:xfrm>
                <a:off x="5566"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67" name="Rectangle 63"/>
              <p:cNvSpPr>
                <a:spLocks noChangeArrowheads="1"/>
              </p:cNvSpPr>
              <p:nvPr/>
            </p:nvSpPr>
            <p:spPr bwMode="auto">
              <a:xfrm>
                <a:off x="5662"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grpSp>
        <p:sp>
          <p:nvSpPr>
            <p:cNvPr id="6" name="Rectangle 64"/>
            <p:cNvSpPr>
              <a:spLocks noChangeArrowheads="1"/>
            </p:cNvSpPr>
            <p:nvPr/>
          </p:nvSpPr>
          <p:spPr bwMode="auto">
            <a:xfrm>
              <a:off x="429" y="0"/>
              <a:ext cx="5331" cy="4320"/>
            </a:xfrm>
            <a:prstGeom prst="rect">
              <a:avLst/>
            </a:prstGeom>
            <a:solidFill>
              <a:schemeClr val="accent1">
                <a:alpha val="50000"/>
              </a:schemeClr>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7" name="Rectangle 65"/>
            <p:cNvSpPr>
              <a:spLocks noChangeArrowheads="1"/>
            </p:cNvSpPr>
            <p:nvPr/>
          </p:nvSpPr>
          <p:spPr bwMode="auto">
            <a:xfrm>
              <a:off x="0" y="0"/>
              <a:ext cx="5760" cy="321"/>
            </a:xfrm>
            <a:prstGeom prst="rect">
              <a:avLst/>
            </a:prstGeom>
            <a:solidFill>
              <a:schemeClr val="hlink">
                <a:alpha val="50000"/>
              </a:schemeClr>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grpSp>
      <p:sp>
        <p:nvSpPr>
          <p:cNvPr id="68" name="Rectangle 66"/>
          <p:cNvSpPr>
            <a:spLocks noChangeArrowheads="1"/>
          </p:cNvSpPr>
          <p:nvPr/>
        </p:nvSpPr>
        <p:spPr bwMode="auto">
          <a:xfrm>
            <a:off x="4673601" y="2590800"/>
            <a:ext cx="6523567" cy="76200"/>
          </a:xfrm>
          <a:prstGeom prst="rect">
            <a:avLst/>
          </a:prstGeom>
          <a:solidFill>
            <a:schemeClr val="hlink">
              <a:alpha val="50000"/>
            </a:schemeClr>
          </a:solidFill>
          <a:ln w="9525">
            <a:noFill/>
            <a:miter lim="800000"/>
            <a:headEnd/>
            <a:tailEnd/>
          </a:ln>
          <a:effectLst/>
        </p:spPr>
        <p:txBody>
          <a:bodyPr wrap="none" anchor="ctr"/>
          <a:lstStyle/>
          <a:p>
            <a:pPr algn="ctr" fontAlgn="base">
              <a:spcBef>
                <a:spcPct val="0"/>
              </a:spcBef>
              <a:spcAft>
                <a:spcPct val="0"/>
              </a:spcAft>
              <a:defRPr/>
            </a:pPr>
            <a:endParaRPr kumimoji="1" lang="en-AU" sz="2400" dirty="0">
              <a:solidFill>
                <a:srgbClr val="000000"/>
              </a:solidFill>
              <a:ea typeface="ＭＳ Ｐゴシック" pitchFamily="-128" charset="-128"/>
            </a:endParaRPr>
          </a:p>
        </p:txBody>
      </p:sp>
      <p:sp>
        <p:nvSpPr>
          <p:cNvPr id="6211" name="Rectangle 67"/>
          <p:cNvSpPr>
            <a:spLocks noGrp="1" noChangeArrowheads="1"/>
          </p:cNvSpPr>
          <p:nvPr>
            <p:ph type="ctrTitle" sz="quarter"/>
          </p:nvPr>
        </p:nvSpPr>
        <p:spPr>
          <a:xfrm>
            <a:off x="1039285" y="1447800"/>
            <a:ext cx="10238316" cy="1081088"/>
          </a:xfrm>
        </p:spPr>
        <p:txBody>
          <a:bodyPr/>
          <a:lstStyle>
            <a:lvl1pPr algn="r">
              <a:defRPr/>
            </a:lvl1pPr>
          </a:lstStyle>
          <a:p>
            <a:r>
              <a:rPr lang="en-US"/>
              <a:t>Click to edit Master title style</a:t>
            </a:r>
          </a:p>
        </p:txBody>
      </p:sp>
      <p:sp>
        <p:nvSpPr>
          <p:cNvPr id="6212" name="Rectangle 68"/>
          <p:cNvSpPr>
            <a:spLocks noGrp="1" noChangeArrowheads="1"/>
          </p:cNvSpPr>
          <p:nvPr>
            <p:ph type="subTitle" sz="quarter" idx="1"/>
          </p:nvPr>
        </p:nvSpPr>
        <p:spPr>
          <a:xfrm>
            <a:off x="5361517" y="2860676"/>
            <a:ext cx="5916083" cy="3114675"/>
          </a:xfrm>
        </p:spPr>
        <p:txBody>
          <a:bodyPr/>
          <a:lstStyle>
            <a:lvl1pPr marL="0" indent="0">
              <a:buFont typeface="Wingdings" pitchFamily="-128" charset="2"/>
              <a:buNone/>
              <a:defRPr/>
            </a:lvl1pPr>
          </a:lstStyle>
          <a:p>
            <a:r>
              <a:rPr lang="en-US"/>
              <a:t>Click to edit Master subtitle style</a:t>
            </a:r>
          </a:p>
        </p:txBody>
      </p:sp>
      <p:sp>
        <p:nvSpPr>
          <p:cNvPr id="69" name="Rectangle 69"/>
          <p:cNvSpPr>
            <a:spLocks noGrp="1" noChangeArrowheads="1"/>
          </p:cNvSpPr>
          <p:nvPr>
            <p:ph type="dt" sz="quarter" idx="10"/>
          </p:nvPr>
        </p:nvSpPr>
        <p:spPr bwMode="auto">
          <a:xfrm>
            <a:off x="914400" y="6248400"/>
            <a:ext cx="2540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defRPr sz="1400">
                <a:latin typeface="+mn-lt"/>
                <a:ea typeface="ＭＳ Ｐゴシック" pitchFamily="-128" charset="-128"/>
              </a:defRPr>
            </a:lvl1pPr>
          </a:lstStyle>
          <a:p>
            <a:pPr fontAlgn="base">
              <a:spcBef>
                <a:spcPct val="0"/>
              </a:spcBef>
              <a:spcAft>
                <a:spcPct val="0"/>
              </a:spcAft>
              <a:defRPr/>
            </a:pPr>
            <a:endParaRPr lang="en-US">
              <a:solidFill>
                <a:srgbClr val="000000"/>
              </a:solidFill>
            </a:endParaRPr>
          </a:p>
        </p:txBody>
      </p:sp>
      <p:sp>
        <p:nvSpPr>
          <p:cNvPr id="70" name="Rectangle 70"/>
          <p:cNvSpPr>
            <a:spLocks noGrp="1" noChangeArrowheads="1"/>
          </p:cNvSpPr>
          <p:nvPr>
            <p:ph type="ftr" sz="quarter" idx="11"/>
          </p:nvPr>
        </p:nvSpPr>
        <p:spPr>
          <a:xfrm>
            <a:off x="4165600" y="6248400"/>
            <a:ext cx="3860800" cy="457200"/>
          </a:xfrm>
        </p:spPr>
        <p:txBody>
          <a:bodyPr/>
          <a:lstStyle>
            <a:lvl1pPr algn="ctr">
              <a:defRPr sz="1400"/>
            </a:lvl1pPr>
          </a:lstStyle>
          <a:p>
            <a:pPr>
              <a:defRPr/>
            </a:pPr>
            <a:endParaRPr lang="en-US">
              <a:solidFill>
                <a:srgbClr val="000000"/>
              </a:solidFill>
            </a:endParaRPr>
          </a:p>
        </p:txBody>
      </p:sp>
      <p:sp>
        <p:nvSpPr>
          <p:cNvPr id="71" name="Rectangle 71"/>
          <p:cNvSpPr>
            <a:spLocks noGrp="1" noChangeArrowheads="1"/>
          </p:cNvSpPr>
          <p:nvPr>
            <p:ph type="sldNum" sz="quarter" idx="12"/>
          </p:nvPr>
        </p:nvSpPr>
        <p:spPr>
          <a:xfrm>
            <a:off x="8737600" y="6248400"/>
            <a:ext cx="2540000" cy="457200"/>
          </a:xfrm>
        </p:spPr>
        <p:txBody>
          <a:bodyPr/>
          <a:lstStyle>
            <a:lvl1pPr>
              <a:defRPr sz="1400"/>
            </a:lvl1pPr>
          </a:lstStyle>
          <a:p>
            <a:fld id="{43E6D361-8A28-4186-988C-B1163ECBD4C9}"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040336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8"/>
          <p:cNvSpPr>
            <a:spLocks noGrp="1" noChangeArrowheads="1"/>
          </p:cNvSpPr>
          <p:nvPr>
            <p:ph type="ftr" sz="quarter" idx="10"/>
          </p:nvPr>
        </p:nvSpPr>
        <p:spPr>
          <a:ln/>
        </p:spPr>
        <p:txBody>
          <a:bodyPr/>
          <a:lstStyle>
            <a:lvl1pPr>
              <a:defRPr/>
            </a:lvl1pPr>
          </a:lstStyle>
          <a:p>
            <a:pPr>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2014). Slides copyright 2014 by Roger Pressman. </a:t>
            </a:r>
          </a:p>
        </p:txBody>
      </p:sp>
      <p:sp>
        <p:nvSpPr>
          <p:cNvPr id="5" name="Rectangle 69"/>
          <p:cNvSpPr>
            <a:spLocks noGrp="1" noChangeArrowheads="1"/>
          </p:cNvSpPr>
          <p:nvPr>
            <p:ph type="sldNum" sz="quarter" idx="11"/>
          </p:nvPr>
        </p:nvSpPr>
        <p:spPr>
          <a:ln/>
        </p:spPr>
        <p:txBody>
          <a:bodyPr/>
          <a:lstStyle>
            <a:lvl1pPr>
              <a:defRPr/>
            </a:lvl1pPr>
          </a:lstStyle>
          <a:p>
            <a:fld id="{903EBDFB-CCB8-4134-8BA2-3972733E85BB}"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06872185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8"/>
          <p:cNvSpPr>
            <a:spLocks noGrp="1" noChangeArrowheads="1"/>
          </p:cNvSpPr>
          <p:nvPr>
            <p:ph type="ftr" sz="quarter" idx="10"/>
          </p:nvPr>
        </p:nvSpPr>
        <p:spPr>
          <a:ln/>
        </p:spPr>
        <p:txBody>
          <a:bodyPr/>
          <a:lstStyle>
            <a:lvl1pPr>
              <a:defRPr/>
            </a:lvl1pPr>
          </a:lstStyle>
          <a:p>
            <a:pPr>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2014). Slides copyright 2014 by Roger Pressman. </a:t>
            </a:r>
          </a:p>
        </p:txBody>
      </p:sp>
      <p:sp>
        <p:nvSpPr>
          <p:cNvPr id="5" name="Rectangle 69"/>
          <p:cNvSpPr>
            <a:spLocks noGrp="1" noChangeArrowheads="1"/>
          </p:cNvSpPr>
          <p:nvPr>
            <p:ph type="sldNum" sz="quarter" idx="11"/>
          </p:nvPr>
        </p:nvSpPr>
        <p:spPr>
          <a:ln/>
        </p:spPr>
        <p:txBody>
          <a:bodyPr/>
          <a:lstStyle>
            <a:lvl1pPr>
              <a:defRPr/>
            </a:lvl1pPr>
          </a:lstStyle>
          <a:p>
            <a:fld id="{0D3102CD-2CB1-481A-9067-4F8FC3FC0FE4}"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25766965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438400" y="1905000"/>
            <a:ext cx="45212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162800" y="1905000"/>
            <a:ext cx="45212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8"/>
          <p:cNvSpPr>
            <a:spLocks noGrp="1" noChangeArrowheads="1"/>
          </p:cNvSpPr>
          <p:nvPr>
            <p:ph type="ftr" sz="quarter" idx="10"/>
          </p:nvPr>
        </p:nvSpPr>
        <p:spPr>
          <a:ln/>
        </p:spPr>
        <p:txBody>
          <a:bodyPr/>
          <a:lstStyle>
            <a:lvl1pPr>
              <a:defRPr/>
            </a:lvl1pPr>
          </a:lstStyle>
          <a:p>
            <a:pPr>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2014). Slides copyright 2014 by Roger Pressman. </a:t>
            </a:r>
          </a:p>
        </p:txBody>
      </p:sp>
      <p:sp>
        <p:nvSpPr>
          <p:cNvPr id="6" name="Rectangle 69"/>
          <p:cNvSpPr>
            <a:spLocks noGrp="1" noChangeArrowheads="1"/>
          </p:cNvSpPr>
          <p:nvPr>
            <p:ph type="sldNum" sz="quarter" idx="11"/>
          </p:nvPr>
        </p:nvSpPr>
        <p:spPr>
          <a:ln/>
        </p:spPr>
        <p:txBody>
          <a:bodyPr/>
          <a:lstStyle>
            <a:lvl1pPr>
              <a:defRPr/>
            </a:lvl1pPr>
          </a:lstStyle>
          <a:p>
            <a:fld id="{BDD25AD5-DDE9-4523-B04F-F5F027EFC928}"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91688520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8"/>
          <p:cNvSpPr>
            <a:spLocks noGrp="1" noChangeArrowheads="1"/>
          </p:cNvSpPr>
          <p:nvPr>
            <p:ph type="ftr" sz="quarter" idx="10"/>
          </p:nvPr>
        </p:nvSpPr>
        <p:spPr>
          <a:ln/>
        </p:spPr>
        <p:txBody>
          <a:bodyPr/>
          <a:lstStyle>
            <a:lvl1pPr>
              <a:defRPr/>
            </a:lvl1pPr>
          </a:lstStyle>
          <a:p>
            <a:pPr>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2014). Slides copyright 2014 by Roger Pressman. </a:t>
            </a:r>
          </a:p>
        </p:txBody>
      </p:sp>
      <p:sp>
        <p:nvSpPr>
          <p:cNvPr id="8" name="Rectangle 69"/>
          <p:cNvSpPr>
            <a:spLocks noGrp="1" noChangeArrowheads="1"/>
          </p:cNvSpPr>
          <p:nvPr>
            <p:ph type="sldNum" sz="quarter" idx="11"/>
          </p:nvPr>
        </p:nvSpPr>
        <p:spPr>
          <a:ln/>
        </p:spPr>
        <p:txBody>
          <a:bodyPr/>
          <a:lstStyle>
            <a:lvl1pPr>
              <a:defRPr/>
            </a:lvl1pPr>
          </a:lstStyle>
          <a:p>
            <a:fld id="{3F82B063-3E15-41C8-8723-5AB6F9DD29D9}"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69952010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8"/>
          <p:cNvSpPr>
            <a:spLocks noGrp="1" noChangeArrowheads="1"/>
          </p:cNvSpPr>
          <p:nvPr>
            <p:ph type="ftr" sz="quarter" idx="10"/>
          </p:nvPr>
        </p:nvSpPr>
        <p:spPr>
          <a:ln/>
        </p:spPr>
        <p:txBody>
          <a:bodyPr/>
          <a:lstStyle>
            <a:lvl1pPr>
              <a:defRPr/>
            </a:lvl1pPr>
          </a:lstStyle>
          <a:p>
            <a:pPr>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2014). Slides copyright 2014 by Roger Pressman. </a:t>
            </a:r>
          </a:p>
        </p:txBody>
      </p:sp>
      <p:sp>
        <p:nvSpPr>
          <p:cNvPr id="4" name="Rectangle 69"/>
          <p:cNvSpPr>
            <a:spLocks noGrp="1" noChangeArrowheads="1"/>
          </p:cNvSpPr>
          <p:nvPr>
            <p:ph type="sldNum" sz="quarter" idx="11"/>
          </p:nvPr>
        </p:nvSpPr>
        <p:spPr>
          <a:ln/>
        </p:spPr>
        <p:txBody>
          <a:bodyPr/>
          <a:lstStyle>
            <a:lvl1pPr>
              <a:defRPr/>
            </a:lvl1pPr>
          </a:lstStyle>
          <a:p>
            <a:fld id="{F8881DD3-7256-47E9-9CD3-FE82E9BAC07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67664798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8"/>
          <p:cNvSpPr>
            <a:spLocks noGrp="1" noChangeArrowheads="1"/>
          </p:cNvSpPr>
          <p:nvPr>
            <p:ph type="ftr" sz="quarter" idx="10"/>
          </p:nvPr>
        </p:nvSpPr>
        <p:spPr>
          <a:ln/>
        </p:spPr>
        <p:txBody>
          <a:bodyPr/>
          <a:lstStyle>
            <a:lvl1pPr>
              <a:defRPr/>
            </a:lvl1pPr>
          </a:lstStyle>
          <a:p>
            <a:pPr>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2014). Slides copyright 2014 by Roger Pressman. </a:t>
            </a:r>
          </a:p>
        </p:txBody>
      </p:sp>
      <p:sp>
        <p:nvSpPr>
          <p:cNvPr id="3" name="Rectangle 69"/>
          <p:cNvSpPr>
            <a:spLocks noGrp="1" noChangeArrowheads="1"/>
          </p:cNvSpPr>
          <p:nvPr>
            <p:ph type="sldNum" sz="quarter" idx="11"/>
          </p:nvPr>
        </p:nvSpPr>
        <p:spPr>
          <a:ln/>
        </p:spPr>
        <p:txBody>
          <a:bodyPr/>
          <a:lstStyle>
            <a:lvl1pPr>
              <a:defRPr/>
            </a:lvl1pPr>
          </a:lstStyle>
          <a:p>
            <a:fld id="{4A043D06-A899-4626-9A2A-5D9F12807BC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906680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8"/>
          <p:cNvSpPr>
            <a:spLocks noGrp="1" noChangeArrowheads="1"/>
          </p:cNvSpPr>
          <p:nvPr>
            <p:ph type="ftr" sz="quarter" idx="10"/>
          </p:nvPr>
        </p:nvSpPr>
        <p:spPr>
          <a:ln/>
        </p:spPr>
        <p:txBody>
          <a:bodyPr/>
          <a:lstStyle>
            <a:lvl1pPr>
              <a:defRPr/>
            </a:lvl1pPr>
          </a:lstStyle>
          <a:p>
            <a:pPr>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2014). Slides copyright 2014 by Roger Pressman. </a:t>
            </a:r>
          </a:p>
        </p:txBody>
      </p:sp>
      <p:sp>
        <p:nvSpPr>
          <p:cNvPr id="5" name="Rectangle 69"/>
          <p:cNvSpPr>
            <a:spLocks noGrp="1" noChangeArrowheads="1"/>
          </p:cNvSpPr>
          <p:nvPr>
            <p:ph type="sldNum" sz="quarter" idx="11"/>
          </p:nvPr>
        </p:nvSpPr>
        <p:spPr>
          <a:ln/>
        </p:spPr>
        <p:txBody>
          <a:bodyPr/>
          <a:lstStyle>
            <a:lvl1pPr>
              <a:defRPr/>
            </a:lvl1pPr>
          </a:lstStyle>
          <a:p>
            <a:fld id="{4CB7F05A-7AE8-44FD-B51D-98BA795D97B6}"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13034281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8"/>
          <p:cNvSpPr>
            <a:spLocks noGrp="1" noChangeArrowheads="1"/>
          </p:cNvSpPr>
          <p:nvPr>
            <p:ph type="ftr" sz="quarter" idx="10"/>
          </p:nvPr>
        </p:nvSpPr>
        <p:spPr>
          <a:ln/>
        </p:spPr>
        <p:txBody>
          <a:bodyPr/>
          <a:lstStyle>
            <a:lvl1pPr>
              <a:defRPr/>
            </a:lvl1pPr>
          </a:lstStyle>
          <a:p>
            <a:pPr>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2014). Slides copyright 2014 by Roger Pressman. </a:t>
            </a:r>
          </a:p>
        </p:txBody>
      </p:sp>
      <p:sp>
        <p:nvSpPr>
          <p:cNvPr id="6" name="Rectangle 69"/>
          <p:cNvSpPr>
            <a:spLocks noGrp="1" noChangeArrowheads="1"/>
          </p:cNvSpPr>
          <p:nvPr>
            <p:ph type="sldNum" sz="quarter" idx="11"/>
          </p:nvPr>
        </p:nvSpPr>
        <p:spPr>
          <a:ln/>
        </p:spPr>
        <p:txBody>
          <a:bodyPr/>
          <a:lstStyle>
            <a:lvl1pPr>
              <a:defRPr/>
            </a:lvl1pPr>
          </a:lstStyle>
          <a:p>
            <a:fld id="{4F8A3448-CF4D-4DCC-BFDC-DA6FF83163F9}"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07860929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8"/>
          <p:cNvSpPr>
            <a:spLocks noGrp="1" noChangeArrowheads="1"/>
          </p:cNvSpPr>
          <p:nvPr>
            <p:ph type="ftr" sz="quarter" idx="10"/>
          </p:nvPr>
        </p:nvSpPr>
        <p:spPr>
          <a:ln/>
        </p:spPr>
        <p:txBody>
          <a:bodyPr/>
          <a:lstStyle>
            <a:lvl1pPr>
              <a:defRPr/>
            </a:lvl1pPr>
          </a:lstStyle>
          <a:p>
            <a:pPr>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2014). Slides copyright 2014 by Roger Pressman. </a:t>
            </a:r>
          </a:p>
        </p:txBody>
      </p:sp>
      <p:sp>
        <p:nvSpPr>
          <p:cNvPr id="6" name="Rectangle 69"/>
          <p:cNvSpPr>
            <a:spLocks noGrp="1" noChangeArrowheads="1"/>
          </p:cNvSpPr>
          <p:nvPr>
            <p:ph type="sldNum" sz="quarter" idx="11"/>
          </p:nvPr>
        </p:nvSpPr>
        <p:spPr>
          <a:ln/>
        </p:spPr>
        <p:txBody>
          <a:bodyPr/>
          <a:lstStyle>
            <a:lvl1pPr>
              <a:defRPr/>
            </a:lvl1pPr>
          </a:lstStyle>
          <a:p>
            <a:fld id="{49A8EB83-D8D3-4372-8EBF-DACEF42964BF}"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00486412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8"/>
          <p:cNvSpPr>
            <a:spLocks noGrp="1" noChangeArrowheads="1"/>
          </p:cNvSpPr>
          <p:nvPr>
            <p:ph type="ftr" sz="quarter" idx="10"/>
          </p:nvPr>
        </p:nvSpPr>
        <p:spPr>
          <a:ln/>
        </p:spPr>
        <p:txBody>
          <a:bodyPr/>
          <a:lstStyle>
            <a:lvl1pPr>
              <a:defRPr/>
            </a:lvl1pPr>
          </a:lstStyle>
          <a:p>
            <a:pPr>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2014). Slides copyright 2014 by Roger Pressman. </a:t>
            </a:r>
          </a:p>
        </p:txBody>
      </p:sp>
      <p:sp>
        <p:nvSpPr>
          <p:cNvPr id="5" name="Rectangle 69"/>
          <p:cNvSpPr>
            <a:spLocks noGrp="1" noChangeArrowheads="1"/>
          </p:cNvSpPr>
          <p:nvPr>
            <p:ph type="sldNum" sz="quarter" idx="11"/>
          </p:nvPr>
        </p:nvSpPr>
        <p:spPr>
          <a:ln/>
        </p:spPr>
        <p:txBody>
          <a:bodyPr/>
          <a:lstStyle>
            <a:lvl1pPr>
              <a:defRPr/>
            </a:lvl1pPr>
          </a:lstStyle>
          <a:p>
            <a:fld id="{466A7F90-19C7-43E4-B944-ADE768DD0859}"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41055836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9400" y="990600"/>
            <a:ext cx="2514600" cy="5105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25600" y="990600"/>
            <a:ext cx="7340600" cy="5105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8"/>
          <p:cNvSpPr>
            <a:spLocks noGrp="1" noChangeArrowheads="1"/>
          </p:cNvSpPr>
          <p:nvPr>
            <p:ph type="ftr" sz="quarter" idx="10"/>
          </p:nvPr>
        </p:nvSpPr>
        <p:spPr>
          <a:ln/>
        </p:spPr>
        <p:txBody>
          <a:bodyPr/>
          <a:lstStyle>
            <a:lvl1pPr>
              <a:defRPr/>
            </a:lvl1pPr>
          </a:lstStyle>
          <a:p>
            <a:pPr>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2014). Slides copyright 2014 by Roger Pressman. </a:t>
            </a:r>
          </a:p>
        </p:txBody>
      </p:sp>
      <p:sp>
        <p:nvSpPr>
          <p:cNvPr id="5" name="Rectangle 69"/>
          <p:cNvSpPr>
            <a:spLocks noGrp="1" noChangeArrowheads="1"/>
          </p:cNvSpPr>
          <p:nvPr>
            <p:ph type="sldNum" sz="quarter" idx="11"/>
          </p:nvPr>
        </p:nvSpPr>
        <p:spPr>
          <a:ln/>
        </p:spPr>
        <p:txBody>
          <a:bodyPr/>
          <a:lstStyle>
            <a:lvl1pPr>
              <a:defRPr/>
            </a:lvl1pPr>
          </a:lstStyle>
          <a:p>
            <a:fld id="{640E4A3D-6C37-4119-8E9E-F2DF4CF66D6E}"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381194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438400" y="1905000"/>
            <a:ext cx="45212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162800" y="1905000"/>
            <a:ext cx="45212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8"/>
          <p:cNvSpPr>
            <a:spLocks noGrp="1" noChangeArrowheads="1"/>
          </p:cNvSpPr>
          <p:nvPr>
            <p:ph type="ftr" sz="quarter" idx="10"/>
          </p:nvPr>
        </p:nvSpPr>
        <p:spPr>
          <a:ln/>
        </p:spPr>
        <p:txBody>
          <a:bodyPr/>
          <a:lstStyle>
            <a:lvl1pPr>
              <a:defRPr/>
            </a:lvl1pPr>
          </a:lstStyle>
          <a:p>
            <a:pPr>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2014). Slides copyright 2014 by Roger Pressman. </a:t>
            </a:r>
          </a:p>
        </p:txBody>
      </p:sp>
      <p:sp>
        <p:nvSpPr>
          <p:cNvPr id="6" name="Rectangle 69"/>
          <p:cNvSpPr>
            <a:spLocks noGrp="1" noChangeArrowheads="1"/>
          </p:cNvSpPr>
          <p:nvPr>
            <p:ph type="sldNum" sz="quarter" idx="11"/>
          </p:nvPr>
        </p:nvSpPr>
        <p:spPr>
          <a:ln/>
        </p:spPr>
        <p:txBody>
          <a:bodyPr/>
          <a:lstStyle>
            <a:lvl1pPr>
              <a:defRPr/>
            </a:lvl1pPr>
          </a:lstStyle>
          <a:p>
            <a:fld id="{8BA8D423-A9A7-4F6C-92DE-076231DED2F4}"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781737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8"/>
          <p:cNvSpPr>
            <a:spLocks noGrp="1" noChangeArrowheads="1"/>
          </p:cNvSpPr>
          <p:nvPr>
            <p:ph type="ftr" sz="quarter" idx="10"/>
          </p:nvPr>
        </p:nvSpPr>
        <p:spPr>
          <a:ln/>
        </p:spPr>
        <p:txBody>
          <a:bodyPr/>
          <a:lstStyle>
            <a:lvl1pPr>
              <a:defRPr/>
            </a:lvl1pPr>
          </a:lstStyle>
          <a:p>
            <a:pPr>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2014). Slides copyright 2014 by Roger Pressman. </a:t>
            </a:r>
          </a:p>
        </p:txBody>
      </p:sp>
      <p:sp>
        <p:nvSpPr>
          <p:cNvPr id="8" name="Rectangle 69"/>
          <p:cNvSpPr>
            <a:spLocks noGrp="1" noChangeArrowheads="1"/>
          </p:cNvSpPr>
          <p:nvPr>
            <p:ph type="sldNum" sz="quarter" idx="11"/>
          </p:nvPr>
        </p:nvSpPr>
        <p:spPr>
          <a:ln/>
        </p:spPr>
        <p:txBody>
          <a:bodyPr/>
          <a:lstStyle>
            <a:lvl1pPr>
              <a:defRPr/>
            </a:lvl1pPr>
          </a:lstStyle>
          <a:p>
            <a:fld id="{AA268EBB-6E80-415D-BF66-AEE3DA32860C}"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762387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8"/>
          <p:cNvSpPr>
            <a:spLocks noGrp="1" noChangeArrowheads="1"/>
          </p:cNvSpPr>
          <p:nvPr>
            <p:ph type="ftr" sz="quarter" idx="10"/>
          </p:nvPr>
        </p:nvSpPr>
        <p:spPr>
          <a:ln/>
        </p:spPr>
        <p:txBody>
          <a:bodyPr/>
          <a:lstStyle>
            <a:lvl1pPr>
              <a:defRPr/>
            </a:lvl1pPr>
          </a:lstStyle>
          <a:p>
            <a:pPr>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2014). Slides copyright 2014 by Roger Pressman. </a:t>
            </a:r>
          </a:p>
        </p:txBody>
      </p:sp>
      <p:sp>
        <p:nvSpPr>
          <p:cNvPr id="4" name="Rectangle 69"/>
          <p:cNvSpPr>
            <a:spLocks noGrp="1" noChangeArrowheads="1"/>
          </p:cNvSpPr>
          <p:nvPr>
            <p:ph type="sldNum" sz="quarter" idx="11"/>
          </p:nvPr>
        </p:nvSpPr>
        <p:spPr>
          <a:ln/>
        </p:spPr>
        <p:txBody>
          <a:bodyPr/>
          <a:lstStyle>
            <a:lvl1pPr>
              <a:defRPr/>
            </a:lvl1pPr>
          </a:lstStyle>
          <a:p>
            <a:fld id="{714493C4-62B6-4975-8001-235374403C36}"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808599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8"/>
          <p:cNvSpPr>
            <a:spLocks noGrp="1" noChangeArrowheads="1"/>
          </p:cNvSpPr>
          <p:nvPr>
            <p:ph type="ftr" sz="quarter" idx="10"/>
          </p:nvPr>
        </p:nvSpPr>
        <p:spPr>
          <a:ln/>
        </p:spPr>
        <p:txBody>
          <a:bodyPr/>
          <a:lstStyle>
            <a:lvl1pPr>
              <a:defRPr/>
            </a:lvl1pPr>
          </a:lstStyle>
          <a:p>
            <a:pPr>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2014). Slides copyright 2014 by Roger Pressman. </a:t>
            </a:r>
          </a:p>
        </p:txBody>
      </p:sp>
      <p:sp>
        <p:nvSpPr>
          <p:cNvPr id="3" name="Rectangle 69"/>
          <p:cNvSpPr>
            <a:spLocks noGrp="1" noChangeArrowheads="1"/>
          </p:cNvSpPr>
          <p:nvPr>
            <p:ph type="sldNum" sz="quarter" idx="11"/>
          </p:nvPr>
        </p:nvSpPr>
        <p:spPr>
          <a:ln/>
        </p:spPr>
        <p:txBody>
          <a:bodyPr/>
          <a:lstStyle>
            <a:lvl1pPr>
              <a:defRPr/>
            </a:lvl1pPr>
          </a:lstStyle>
          <a:p>
            <a:fld id="{FF922BBE-75F2-4B4E-9725-A5A487B8E6D4}"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561299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8"/>
          <p:cNvSpPr>
            <a:spLocks noGrp="1" noChangeArrowheads="1"/>
          </p:cNvSpPr>
          <p:nvPr>
            <p:ph type="ftr" sz="quarter" idx="10"/>
          </p:nvPr>
        </p:nvSpPr>
        <p:spPr>
          <a:ln/>
        </p:spPr>
        <p:txBody>
          <a:bodyPr/>
          <a:lstStyle>
            <a:lvl1pPr>
              <a:defRPr/>
            </a:lvl1pPr>
          </a:lstStyle>
          <a:p>
            <a:pPr>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2014). Slides copyright 2014 by Roger Pressman. </a:t>
            </a:r>
          </a:p>
        </p:txBody>
      </p:sp>
      <p:sp>
        <p:nvSpPr>
          <p:cNvPr id="6" name="Rectangle 69"/>
          <p:cNvSpPr>
            <a:spLocks noGrp="1" noChangeArrowheads="1"/>
          </p:cNvSpPr>
          <p:nvPr>
            <p:ph type="sldNum" sz="quarter" idx="11"/>
          </p:nvPr>
        </p:nvSpPr>
        <p:spPr>
          <a:ln/>
        </p:spPr>
        <p:txBody>
          <a:bodyPr/>
          <a:lstStyle>
            <a:lvl1pPr>
              <a:defRPr/>
            </a:lvl1pPr>
          </a:lstStyle>
          <a:p>
            <a:fld id="{C526E3E1-556B-4199-BBCE-42BCDA59C4A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216406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8"/>
          <p:cNvSpPr>
            <a:spLocks noGrp="1" noChangeArrowheads="1"/>
          </p:cNvSpPr>
          <p:nvPr>
            <p:ph type="ftr" sz="quarter" idx="10"/>
          </p:nvPr>
        </p:nvSpPr>
        <p:spPr>
          <a:ln/>
        </p:spPr>
        <p:txBody>
          <a:bodyPr/>
          <a:lstStyle>
            <a:lvl1pPr>
              <a:defRPr/>
            </a:lvl1pPr>
          </a:lstStyle>
          <a:p>
            <a:pPr>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2014). Slides copyright 2014 by Roger Pressman. </a:t>
            </a:r>
          </a:p>
        </p:txBody>
      </p:sp>
      <p:sp>
        <p:nvSpPr>
          <p:cNvPr id="6" name="Rectangle 69"/>
          <p:cNvSpPr>
            <a:spLocks noGrp="1" noChangeArrowheads="1"/>
          </p:cNvSpPr>
          <p:nvPr>
            <p:ph type="sldNum" sz="quarter" idx="11"/>
          </p:nvPr>
        </p:nvSpPr>
        <p:spPr>
          <a:ln/>
        </p:spPr>
        <p:txBody>
          <a:bodyPr/>
          <a:lstStyle>
            <a:lvl1pPr>
              <a:defRPr/>
            </a:lvl1pPr>
          </a:lstStyle>
          <a:p>
            <a:fld id="{BB0761D8-2AC7-42D8-8A35-68A4A3BA2C23}"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907492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625600" y="-9525"/>
            <a:ext cx="10566400" cy="6867525"/>
            <a:chOff x="0" y="0"/>
            <a:chExt cx="5762" cy="4326"/>
          </a:xfrm>
        </p:grpSpPr>
        <p:sp>
          <p:nvSpPr>
            <p:cNvPr id="5123" name="Rectangle 3"/>
            <p:cNvSpPr>
              <a:spLocks noChangeArrowheads="1"/>
            </p:cNvSpPr>
            <p:nvPr/>
          </p:nvSpPr>
          <p:spPr bwMode="hidden">
            <a:xfrm>
              <a:off x="0" y="0"/>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24" name="Rectangle 4"/>
            <p:cNvSpPr>
              <a:spLocks noChangeArrowheads="1"/>
            </p:cNvSpPr>
            <p:nvPr/>
          </p:nvSpPr>
          <p:spPr bwMode="hidden">
            <a:xfrm>
              <a:off x="96"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25" name="Rectangle 5"/>
            <p:cNvSpPr>
              <a:spLocks noChangeArrowheads="1"/>
            </p:cNvSpPr>
            <p:nvPr/>
          </p:nvSpPr>
          <p:spPr bwMode="hidden">
            <a:xfrm>
              <a:off x="192"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26" name="Rectangle 6"/>
            <p:cNvSpPr>
              <a:spLocks noChangeArrowheads="1"/>
            </p:cNvSpPr>
            <p:nvPr/>
          </p:nvSpPr>
          <p:spPr bwMode="hidden">
            <a:xfrm>
              <a:off x="289" y="6"/>
              <a:ext cx="47"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27" name="Rectangle 7"/>
            <p:cNvSpPr>
              <a:spLocks noChangeArrowheads="1"/>
            </p:cNvSpPr>
            <p:nvPr/>
          </p:nvSpPr>
          <p:spPr bwMode="hidden">
            <a:xfrm>
              <a:off x="384" y="6"/>
              <a:ext cx="46"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28" name="Rectangle 8"/>
            <p:cNvSpPr>
              <a:spLocks noChangeArrowheads="1"/>
            </p:cNvSpPr>
            <p:nvPr/>
          </p:nvSpPr>
          <p:spPr bwMode="hidden">
            <a:xfrm>
              <a:off x="480" y="6"/>
              <a:ext cx="47"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29" name="Rectangle 9"/>
            <p:cNvSpPr>
              <a:spLocks noChangeArrowheads="1"/>
            </p:cNvSpPr>
            <p:nvPr/>
          </p:nvSpPr>
          <p:spPr bwMode="hidden">
            <a:xfrm>
              <a:off x="576"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30" name="Rectangle 10"/>
            <p:cNvSpPr>
              <a:spLocks noChangeArrowheads="1"/>
            </p:cNvSpPr>
            <p:nvPr/>
          </p:nvSpPr>
          <p:spPr bwMode="hidden">
            <a:xfrm>
              <a:off x="672"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31" name="Rectangle 11"/>
            <p:cNvSpPr>
              <a:spLocks noChangeArrowheads="1"/>
            </p:cNvSpPr>
            <p:nvPr/>
          </p:nvSpPr>
          <p:spPr bwMode="hidden">
            <a:xfrm>
              <a:off x="768"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32" name="Rectangle 12"/>
            <p:cNvSpPr>
              <a:spLocks noChangeArrowheads="1"/>
            </p:cNvSpPr>
            <p:nvPr/>
          </p:nvSpPr>
          <p:spPr bwMode="hidden">
            <a:xfrm>
              <a:off x="865" y="6"/>
              <a:ext cx="47"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33" name="Rectangle 13"/>
            <p:cNvSpPr>
              <a:spLocks noChangeArrowheads="1"/>
            </p:cNvSpPr>
            <p:nvPr/>
          </p:nvSpPr>
          <p:spPr bwMode="hidden">
            <a:xfrm>
              <a:off x="960" y="6"/>
              <a:ext cx="46"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34" name="Rectangle 14"/>
            <p:cNvSpPr>
              <a:spLocks noChangeArrowheads="1"/>
            </p:cNvSpPr>
            <p:nvPr/>
          </p:nvSpPr>
          <p:spPr bwMode="hidden">
            <a:xfrm>
              <a:off x="1056" y="6"/>
              <a:ext cx="47"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35" name="Rectangle 15"/>
            <p:cNvSpPr>
              <a:spLocks noChangeArrowheads="1"/>
            </p:cNvSpPr>
            <p:nvPr/>
          </p:nvSpPr>
          <p:spPr bwMode="hidden">
            <a:xfrm>
              <a:off x="1152"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36" name="Rectangle 16"/>
            <p:cNvSpPr>
              <a:spLocks noChangeArrowheads="1"/>
            </p:cNvSpPr>
            <p:nvPr/>
          </p:nvSpPr>
          <p:spPr bwMode="hidden">
            <a:xfrm>
              <a:off x="1248"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37" name="Rectangle 17"/>
            <p:cNvSpPr>
              <a:spLocks noChangeArrowheads="1"/>
            </p:cNvSpPr>
            <p:nvPr/>
          </p:nvSpPr>
          <p:spPr bwMode="hidden">
            <a:xfrm>
              <a:off x="1344"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38" name="Rectangle 18"/>
            <p:cNvSpPr>
              <a:spLocks noChangeArrowheads="1"/>
            </p:cNvSpPr>
            <p:nvPr/>
          </p:nvSpPr>
          <p:spPr bwMode="hidden">
            <a:xfrm>
              <a:off x="1441" y="6"/>
              <a:ext cx="47"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39" name="Rectangle 19"/>
            <p:cNvSpPr>
              <a:spLocks noChangeArrowheads="1"/>
            </p:cNvSpPr>
            <p:nvPr/>
          </p:nvSpPr>
          <p:spPr bwMode="hidden">
            <a:xfrm>
              <a:off x="1536" y="6"/>
              <a:ext cx="46"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40" name="Rectangle 20"/>
            <p:cNvSpPr>
              <a:spLocks noChangeArrowheads="1"/>
            </p:cNvSpPr>
            <p:nvPr/>
          </p:nvSpPr>
          <p:spPr bwMode="hidden">
            <a:xfrm>
              <a:off x="1632" y="6"/>
              <a:ext cx="47"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41" name="Rectangle 21"/>
            <p:cNvSpPr>
              <a:spLocks noChangeArrowheads="1"/>
            </p:cNvSpPr>
            <p:nvPr/>
          </p:nvSpPr>
          <p:spPr bwMode="hidden">
            <a:xfrm>
              <a:off x="1728"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42" name="Rectangle 22"/>
            <p:cNvSpPr>
              <a:spLocks noChangeArrowheads="1"/>
            </p:cNvSpPr>
            <p:nvPr/>
          </p:nvSpPr>
          <p:spPr bwMode="hidden">
            <a:xfrm>
              <a:off x="1824"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43" name="Rectangle 23"/>
            <p:cNvSpPr>
              <a:spLocks noChangeArrowheads="1"/>
            </p:cNvSpPr>
            <p:nvPr/>
          </p:nvSpPr>
          <p:spPr bwMode="hidden">
            <a:xfrm>
              <a:off x="1920"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44" name="Rectangle 24"/>
            <p:cNvSpPr>
              <a:spLocks noChangeArrowheads="1"/>
            </p:cNvSpPr>
            <p:nvPr/>
          </p:nvSpPr>
          <p:spPr bwMode="hidden">
            <a:xfrm>
              <a:off x="2016" y="6"/>
              <a:ext cx="45"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45" name="Rectangle 25"/>
            <p:cNvSpPr>
              <a:spLocks noChangeArrowheads="1"/>
            </p:cNvSpPr>
            <p:nvPr/>
          </p:nvSpPr>
          <p:spPr bwMode="hidden">
            <a:xfrm>
              <a:off x="2112" y="6"/>
              <a:ext cx="46"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46" name="Rectangle 26"/>
            <p:cNvSpPr>
              <a:spLocks noChangeArrowheads="1"/>
            </p:cNvSpPr>
            <p:nvPr/>
          </p:nvSpPr>
          <p:spPr bwMode="hidden">
            <a:xfrm>
              <a:off x="2208"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47" name="Rectangle 27"/>
            <p:cNvSpPr>
              <a:spLocks noChangeArrowheads="1"/>
            </p:cNvSpPr>
            <p:nvPr/>
          </p:nvSpPr>
          <p:spPr bwMode="hidden">
            <a:xfrm>
              <a:off x="2304"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48" name="Rectangle 28"/>
            <p:cNvSpPr>
              <a:spLocks noChangeArrowheads="1"/>
            </p:cNvSpPr>
            <p:nvPr/>
          </p:nvSpPr>
          <p:spPr bwMode="hidden">
            <a:xfrm>
              <a:off x="2400"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49" name="Rectangle 29"/>
            <p:cNvSpPr>
              <a:spLocks noChangeArrowheads="1"/>
            </p:cNvSpPr>
            <p:nvPr/>
          </p:nvSpPr>
          <p:spPr bwMode="hidden">
            <a:xfrm>
              <a:off x="2495" y="6"/>
              <a:ext cx="45"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50" name="Rectangle 30"/>
            <p:cNvSpPr>
              <a:spLocks noChangeArrowheads="1"/>
            </p:cNvSpPr>
            <p:nvPr/>
          </p:nvSpPr>
          <p:spPr bwMode="hidden">
            <a:xfrm>
              <a:off x="2592" y="6"/>
              <a:ext cx="45"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51" name="Rectangle 31"/>
            <p:cNvSpPr>
              <a:spLocks noChangeArrowheads="1"/>
            </p:cNvSpPr>
            <p:nvPr/>
          </p:nvSpPr>
          <p:spPr bwMode="hidden">
            <a:xfrm>
              <a:off x="2688" y="6"/>
              <a:ext cx="47"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52" name="Rectangle 32"/>
            <p:cNvSpPr>
              <a:spLocks noChangeArrowheads="1"/>
            </p:cNvSpPr>
            <p:nvPr/>
          </p:nvSpPr>
          <p:spPr bwMode="hidden">
            <a:xfrm>
              <a:off x="2784"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53" name="Rectangle 33"/>
            <p:cNvSpPr>
              <a:spLocks noChangeArrowheads="1"/>
            </p:cNvSpPr>
            <p:nvPr/>
          </p:nvSpPr>
          <p:spPr bwMode="hidden">
            <a:xfrm>
              <a:off x="2880"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54" name="Rectangle 34"/>
            <p:cNvSpPr>
              <a:spLocks noChangeArrowheads="1"/>
            </p:cNvSpPr>
            <p:nvPr/>
          </p:nvSpPr>
          <p:spPr bwMode="hidden">
            <a:xfrm>
              <a:off x="2976"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55" name="Rectangle 35"/>
            <p:cNvSpPr>
              <a:spLocks noChangeArrowheads="1"/>
            </p:cNvSpPr>
            <p:nvPr/>
          </p:nvSpPr>
          <p:spPr bwMode="hidden">
            <a:xfrm>
              <a:off x="3071" y="6"/>
              <a:ext cx="45"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56" name="Rectangle 36"/>
            <p:cNvSpPr>
              <a:spLocks noChangeArrowheads="1"/>
            </p:cNvSpPr>
            <p:nvPr/>
          </p:nvSpPr>
          <p:spPr bwMode="hidden">
            <a:xfrm>
              <a:off x="3168" y="6"/>
              <a:ext cx="45"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57" name="Rectangle 37"/>
            <p:cNvSpPr>
              <a:spLocks noChangeArrowheads="1"/>
            </p:cNvSpPr>
            <p:nvPr/>
          </p:nvSpPr>
          <p:spPr bwMode="hidden">
            <a:xfrm>
              <a:off x="3264" y="6"/>
              <a:ext cx="47"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58" name="Rectangle 38"/>
            <p:cNvSpPr>
              <a:spLocks noChangeArrowheads="1"/>
            </p:cNvSpPr>
            <p:nvPr/>
          </p:nvSpPr>
          <p:spPr bwMode="hidden">
            <a:xfrm>
              <a:off x="3360"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59" name="Rectangle 39"/>
            <p:cNvSpPr>
              <a:spLocks noChangeArrowheads="1"/>
            </p:cNvSpPr>
            <p:nvPr/>
          </p:nvSpPr>
          <p:spPr bwMode="hidden">
            <a:xfrm>
              <a:off x="3456"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60" name="Rectangle 40"/>
            <p:cNvSpPr>
              <a:spLocks noChangeArrowheads="1"/>
            </p:cNvSpPr>
            <p:nvPr/>
          </p:nvSpPr>
          <p:spPr bwMode="hidden">
            <a:xfrm>
              <a:off x="3552"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61" name="Rectangle 41"/>
            <p:cNvSpPr>
              <a:spLocks noChangeArrowheads="1"/>
            </p:cNvSpPr>
            <p:nvPr/>
          </p:nvSpPr>
          <p:spPr bwMode="hidden">
            <a:xfrm>
              <a:off x="3649" y="6"/>
              <a:ext cx="47"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62" name="Rectangle 42"/>
            <p:cNvSpPr>
              <a:spLocks noChangeArrowheads="1"/>
            </p:cNvSpPr>
            <p:nvPr/>
          </p:nvSpPr>
          <p:spPr bwMode="hidden">
            <a:xfrm>
              <a:off x="3744" y="6"/>
              <a:ext cx="46"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63" name="Rectangle 43"/>
            <p:cNvSpPr>
              <a:spLocks noChangeArrowheads="1"/>
            </p:cNvSpPr>
            <p:nvPr/>
          </p:nvSpPr>
          <p:spPr bwMode="hidden">
            <a:xfrm>
              <a:off x="3840" y="6"/>
              <a:ext cx="47"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64" name="Rectangle 44"/>
            <p:cNvSpPr>
              <a:spLocks noChangeArrowheads="1"/>
            </p:cNvSpPr>
            <p:nvPr/>
          </p:nvSpPr>
          <p:spPr bwMode="hidden">
            <a:xfrm>
              <a:off x="3936"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65" name="Rectangle 45"/>
            <p:cNvSpPr>
              <a:spLocks noChangeArrowheads="1"/>
            </p:cNvSpPr>
            <p:nvPr/>
          </p:nvSpPr>
          <p:spPr bwMode="hidden">
            <a:xfrm>
              <a:off x="4032"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66" name="Rectangle 46"/>
            <p:cNvSpPr>
              <a:spLocks noChangeArrowheads="1"/>
            </p:cNvSpPr>
            <p:nvPr/>
          </p:nvSpPr>
          <p:spPr bwMode="hidden">
            <a:xfrm>
              <a:off x="4128"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67" name="Rectangle 47"/>
            <p:cNvSpPr>
              <a:spLocks noChangeArrowheads="1"/>
            </p:cNvSpPr>
            <p:nvPr/>
          </p:nvSpPr>
          <p:spPr bwMode="hidden">
            <a:xfrm>
              <a:off x="4225" y="6"/>
              <a:ext cx="47"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68" name="Rectangle 48"/>
            <p:cNvSpPr>
              <a:spLocks noChangeArrowheads="1"/>
            </p:cNvSpPr>
            <p:nvPr/>
          </p:nvSpPr>
          <p:spPr bwMode="hidden">
            <a:xfrm>
              <a:off x="4320" y="6"/>
              <a:ext cx="46"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69" name="Rectangle 49"/>
            <p:cNvSpPr>
              <a:spLocks noChangeArrowheads="1"/>
            </p:cNvSpPr>
            <p:nvPr/>
          </p:nvSpPr>
          <p:spPr bwMode="hidden">
            <a:xfrm>
              <a:off x="4416" y="6"/>
              <a:ext cx="47"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70" name="Rectangle 50"/>
            <p:cNvSpPr>
              <a:spLocks noChangeArrowheads="1"/>
            </p:cNvSpPr>
            <p:nvPr/>
          </p:nvSpPr>
          <p:spPr bwMode="hidden">
            <a:xfrm>
              <a:off x="4512"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71" name="Rectangle 51"/>
            <p:cNvSpPr>
              <a:spLocks noChangeArrowheads="1"/>
            </p:cNvSpPr>
            <p:nvPr/>
          </p:nvSpPr>
          <p:spPr bwMode="hidden">
            <a:xfrm>
              <a:off x="4608"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72" name="Rectangle 52"/>
            <p:cNvSpPr>
              <a:spLocks noChangeArrowheads="1"/>
            </p:cNvSpPr>
            <p:nvPr/>
          </p:nvSpPr>
          <p:spPr bwMode="hidden">
            <a:xfrm>
              <a:off x="4704"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73" name="Rectangle 53"/>
            <p:cNvSpPr>
              <a:spLocks noChangeArrowheads="1"/>
            </p:cNvSpPr>
            <p:nvPr/>
          </p:nvSpPr>
          <p:spPr bwMode="hidden">
            <a:xfrm>
              <a:off x="4801" y="6"/>
              <a:ext cx="47"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74" name="Rectangle 54"/>
            <p:cNvSpPr>
              <a:spLocks noChangeArrowheads="1"/>
            </p:cNvSpPr>
            <p:nvPr/>
          </p:nvSpPr>
          <p:spPr bwMode="hidden">
            <a:xfrm>
              <a:off x="4896" y="6"/>
              <a:ext cx="46"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75" name="Rectangle 55"/>
            <p:cNvSpPr>
              <a:spLocks noChangeArrowheads="1"/>
            </p:cNvSpPr>
            <p:nvPr/>
          </p:nvSpPr>
          <p:spPr bwMode="hidden">
            <a:xfrm>
              <a:off x="4992" y="6"/>
              <a:ext cx="47"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76" name="Rectangle 56"/>
            <p:cNvSpPr>
              <a:spLocks noChangeArrowheads="1"/>
            </p:cNvSpPr>
            <p:nvPr/>
          </p:nvSpPr>
          <p:spPr bwMode="hidden">
            <a:xfrm>
              <a:off x="5088"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77" name="Rectangle 57"/>
            <p:cNvSpPr>
              <a:spLocks noChangeArrowheads="1"/>
            </p:cNvSpPr>
            <p:nvPr/>
          </p:nvSpPr>
          <p:spPr bwMode="hidden">
            <a:xfrm>
              <a:off x="5184"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78" name="Rectangle 58"/>
            <p:cNvSpPr>
              <a:spLocks noChangeArrowheads="1"/>
            </p:cNvSpPr>
            <p:nvPr/>
          </p:nvSpPr>
          <p:spPr bwMode="hidden">
            <a:xfrm>
              <a:off x="5280"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79" name="Rectangle 59"/>
            <p:cNvSpPr>
              <a:spLocks noChangeArrowheads="1"/>
            </p:cNvSpPr>
            <p:nvPr/>
          </p:nvSpPr>
          <p:spPr bwMode="hidden">
            <a:xfrm>
              <a:off x="5376" y="6"/>
              <a:ext cx="45"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80" name="Rectangle 60"/>
            <p:cNvSpPr>
              <a:spLocks noChangeArrowheads="1"/>
            </p:cNvSpPr>
            <p:nvPr/>
          </p:nvSpPr>
          <p:spPr bwMode="hidden">
            <a:xfrm>
              <a:off x="5472" y="6"/>
              <a:ext cx="46"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81" name="Rectangle 61"/>
            <p:cNvSpPr>
              <a:spLocks noChangeArrowheads="1"/>
            </p:cNvSpPr>
            <p:nvPr/>
          </p:nvSpPr>
          <p:spPr bwMode="hidden">
            <a:xfrm>
              <a:off x="5568"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82" name="Rectangle 62"/>
            <p:cNvSpPr>
              <a:spLocks noChangeArrowheads="1"/>
            </p:cNvSpPr>
            <p:nvPr/>
          </p:nvSpPr>
          <p:spPr bwMode="hidden">
            <a:xfrm>
              <a:off x="5664"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83" name="Rectangle 63"/>
            <p:cNvSpPr>
              <a:spLocks noChangeArrowheads="1"/>
            </p:cNvSpPr>
            <p:nvPr/>
          </p:nvSpPr>
          <p:spPr bwMode="hidden">
            <a:xfrm>
              <a:off x="431" y="0"/>
              <a:ext cx="5331" cy="4320"/>
            </a:xfrm>
            <a:prstGeom prst="rect">
              <a:avLst/>
            </a:prstGeom>
            <a:solidFill>
              <a:schemeClr val="accent1">
                <a:alpha val="50000"/>
              </a:schemeClr>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84" name="Rectangle 64"/>
            <p:cNvSpPr>
              <a:spLocks noChangeArrowheads="1"/>
            </p:cNvSpPr>
            <p:nvPr/>
          </p:nvSpPr>
          <p:spPr bwMode="blackGray">
            <a:xfrm>
              <a:off x="0" y="1081"/>
              <a:ext cx="4378" cy="47"/>
            </a:xfrm>
            <a:prstGeom prst="rect">
              <a:avLst/>
            </a:prstGeom>
            <a:solidFill>
              <a:schemeClr val="hlink">
                <a:alpha val="50000"/>
              </a:schemeClr>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grpSp>
      <p:sp>
        <p:nvSpPr>
          <p:cNvPr id="1027" name="Rectangle 65"/>
          <p:cNvSpPr>
            <a:spLocks noGrp="1" noChangeArrowheads="1"/>
          </p:cNvSpPr>
          <p:nvPr>
            <p:ph type="title"/>
          </p:nvPr>
        </p:nvSpPr>
        <p:spPr bwMode="auto">
          <a:xfrm>
            <a:off x="1625600" y="990601"/>
            <a:ext cx="8940800"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66"/>
          <p:cNvSpPr>
            <a:spLocks noGrp="1" noChangeArrowheads="1"/>
          </p:cNvSpPr>
          <p:nvPr>
            <p:ph type="body" idx="1"/>
          </p:nvPr>
        </p:nvSpPr>
        <p:spPr bwMode="auto">
          <a:xfrm>
            <a:off x="2438400" y="1905000"/>
            <a:ext cx="924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188" name="Rectangle 68"/>
          <p:cNvSpPr>
            <a:spLocks noGrp="1" noChangeArrowheads="1"/>
          </p:cNvSpPr>
          <p:nvPr>
            <p:ph type="ftr" sz="quarter" idx="3"/>
          </p:nvPr>
        </p:nvSpPr>
        <p:spPr bwMode="auto">
          <a:xfrm>
            <a:off x="1625600" y="6248400"/>
            <a:ext cx="73152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000" dirty="0">
                <a:latin typeface="+mn-lt"/>
                <a:ea typeface="ＭＳ Ｐゴシック" pitchFamily="-128" charset="-128"/>
              </a:defRPr>
            </a:lvl1pPr>
          </a:lstStyle>
          <a:p>
            <a:pPr fontAlgn="base">
              <a:spcBef>
                <a:spcPct val="0"/>
              </a:spcBef>
              <a:spcAft>
                <a:spcPct val="0"/>
              </a:spcAft>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2014). Slides copyright 2014 by Roger Pressman. </a:t>
            </a:r>
          </a:p>
        </p:txBody>
      </p:sp>
      <p:sp>
        <p:nvSpPr>
          <p:cNvPr id="5189" name="Rectangle 69"/>
          <p:cNvSpPr>
            <a:spLocks noGrp="1" noChangeArrowheads="1"/>
          </p:cNvSpPr>
          <p:nvPr>
            <p:ph type="sldNum" sz="quarter" idx="4"/>
          </p:nvPr>
        </p:nvSpPr>
        <p:spPr bwMode="auto">
          <a:xfrm>
            <a:off x="10058400" y="6248400"/>
            <a:ext cx="17272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000">
                <a:latin typeface="Helvetica" panose="020B0604020202020204" pitchFamily="34" charset="0"/>
              </a:defRPr>
            </a:lvl1pPr>
          </a:lstStyle>
          <a:p>
            <a:pPr fontAlgn="base">
              <a:spcBef>
                <a:spcPct val="0"/>
              </a:spcBef>
              <a:spcAft>
                <a:spcPct val="0"/>
              </a:spcAft>
            </a:pPr>
            <a:fld id="{AA4494CD-C2C4-4DDA-9728-EEF06E1D5961}" type="slidenum">
              <a:rPr lang="en-US" altLang="en-US">
                <a:solidFill>
                  <a:srgbClr val="000000"/>
                </a:solidFill>
                <a:ea typeface="ＭＳ Ｐゴシック" panose="020B0600070205080204" pitchFamily="34" charset="-128"/>
              </a:rPr>
              <a:pPr fontAlgn="base">
                <a:spcBef>
                  <a:spcPct val="0"/>
                </a:spcBef>
                <a:spcAft>
                  <a:spcPct val="0"/>
                </a:spcAft>
              </a:pPr>
              <a:t>‹#›</a:t>
            </a:fld>
            <a:endParaRPr lang="en-US" altLang="en-US">
              <a:solidFill>
                <a:srgbClr val="000000"/>
              </a:solidFill>
              <a:ea typeface="ＭＳ Ｐゴシック" panose="020B0600070205080204" pitchFamily="34" charset="-128"/>
            </a:endParaRPr>
          </a:p>
        </p:txBody>
      </p:sp>
    </p:spTree>
    <p:extLst>
      <p:ext uri="{BB962C8B-B14F-4D97-AF65-F5344CB8AC3E}">
        <p14:creationId xmlns:p14="http://schemas.microsoft.com/office/powerpoint/2010/main" val="33915124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Helvetica" pitchFamily="-128" charset="0"/>
        </a:defRPr>
      </a:lvl2pPr>
      <a:lvl3pPr algn="l" rtl="0" eaLnBrk="0" fontAlgn="base" hangingPunct="0">
        <a:spcBef>
          <a:spcPct val="0"/>
        </a:spcBef>
        <a:spcAft>
          <a:spcPct val="0"/>
        </a:spcAft>
        <a:defRPr sz="4000">
          <a:solidFill>
            <a:schemeClr val="tx2"/>
          </a:solidFill>
          <a:latin typeface="Helvetica" pitchFamily="-128" charset="0"/>
        </a:defRPr>
      </a:lvl3pPr>
      <a:lvl4pPr algn="l" rtl="0" eaLnBrk="0" fontAlgn="base" hangingPunct="0">
        <a:spcBef>
          <a:spcPct val="0"/>
        </a:spcBef>
        <a:spcAft>
          <a:spcPct val="0"/>
        </a:spcAft>
        <a:defRPr sz="4000">
          <a:solidFill>
            <a:schemeClr val="tx2"/>
          </a:solidFill>
          <a:latin typeface="Helvetica" pitchFamily="-128" charset="0"/>
        </a:defRPr>
      </a:lvl4pPr>
      <a:lvl5pPr algn="l" rtl="0" eaLnBrk="0" fontAlgn="base" hangingPunct="0">
        <a:spcBef>
          <a:spcPct val="0"/>
        </a:spcBef>
        <a:spcAft>
          <a:spcPct val="0"/>
        </a:spcAft>
        <a:defRPr sz="4000">
          <a:solidFill>
            <a:schemeClr val="tx2"/>
          </a:solidFill>
          <a:latin typeface="Helvetica" pitchFamily="-128" charset="0"/>
        </a:defRPr>
      </a:lvl5pPr>
      <a:lvl6pPr marL="457200" algn="l" rtl="0" fontAlgn="base">
        <a:spcBef>
          <a:spcPct val="0"/>
        </a:spcBef>
        <a:spcAft>
          <a:spcPct val="0"/>
        </a:spcAft>
        <a:defRPr sz="4000">
          <a:solidFill>
            <a:schemeClr val="tx2"/>
          </a:solidFill>
          <a:latin typeface="Helvetica" pitchFamily="-128" charset="0"/>
        </a:defRPr>
      </a:lvl6pPr>
      <a:lvl7pPr marL="914400" algn="l" rtl="0" fontAlgn="base">
        <a:spcBef>
          <a:spcPct val="0"/>
        </a:spcBef>
        <a:spcAft>
          <a:spcPct val="0"/>
        </a:spcAft>
        <a:defRPr sz="4000">
          <a:solidFill>
            <a:schemeClr val="tx2"/>
          </a:solidFill>
          <a:latin typeface="Helvetica" pitchFamily="-128" charset="0"/>
        </a:defRPr>
      </a:lvl7pPr>
      <a:lvl8pPr marL="1371600" algn="l" rtl="0" fontAlgn="base">
        <a:spcBef>
          <a:spcPct val="0"/>
        </a:spcBef>
        <a:spcAft>
          <a:spcPct val="0"/>
        </a:spcAft>
        <a:defRPr sz="4000">
          <a:solidFill>
            <a:schemeClr val="tx2"/>
          </a:solidFill>
          <a:latin typeface="Helvetica" pitchFamily="-128" charset="0"/>
        </a:defRPr>
      </a:lvl8pPr>
      <a:lvl9pPr marL="1828800" algn="l" rtl="0" fontAlgn="base">
        <a:spcBef>
          <a:spcPct val="0"/>
        </a:spcBef>
        <a:spcAft>
          <a:spcPct val="0"/>
        </a:spcAft>
        <a:defRPr sz="4000">
          <a:solidFill>
            <a:schemeClr val="tx2"/>
          </a:solidFill>
          <a:latin typeface="Helvetica" pitchFamily="-128" charset="0"/>
        </a:defRPr>
      </a:lvl9pPr>
    </p:titleStyle>
    <p:bodyStyle>
      <a:lvl1pPr marL="342900" indent="-342900" algn="l" rtl="0" eaLnBrk="0" fontAlgn="base" hangingPunct="0">
        <a:spcBef>
          <a:spcPct val="20000"/>
        </a:spcBef>
        <a:spcAft>
          <a:spcPct val="0"/>
        </a:spcAft>
        <a:buClr>
          <a:schemeClr val="folHlink"/>
        </a:buClr>
        <a:buSzPct val="75000"/>
        <a:buFont typeface="Wingdings" panose="05000000000000000000"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folHlink"/>
        </a:buClr>
        <a:buSzPct val="70000"/>
        <a:buFont typeface="Wingdings" panose="05000000000000000000" pitchFamily="2" charset="2"/>
        <a:buChar char="n"/>
        <a:defRPr sz="2000">
          <a:solidFill>
            <a:schemeClr val="tx1"/>
          </a:solidFill>
          <a:latin typeface="+mn-lt"/>
        </a:defRPr>
      </a:lvl2pPr>
      <a:lvl3pPr marL="1143000" indent="-228600" algn="l" rtl="0" eaLnBrk="0" fontAlgn="base" hangingPunct="0">
        <a:spcBef>
          <a:spcPct val="20000"/>
        </a:spcBef>
        <a:spcAft>
          <a:spcPct val="0"/>
        </a:spcAft>
        <a:buClr>
          <a:schemeClr val="tx2"/>
        </a:buClr>
        <a:buChar char="•"/>
        <a:defRPr>
          <a:solidFill>
            <a:schemeClr val="tx1"/>
          </a:solidFill>
          <a:latin typeface="+mn-lt"/>
        </a:defRPr>
      </a:lvl3pPr>
      <a:lvl4pPr marL="1600200" indent="-228600" algn="l" rtl="0" eaLnBrk="0" fontAlgn="base" hangingPunct="0">
        <a:spcBef>
          <a:spcPct val="20000"/>
        </a:spcBef>
        <a:spcAft>
          <a:spcPct val="0"/>
        </a:spcAft>
        <a:buClr>
          <a:schemeClr val="hlink"/>
        </a:buClr>
        <a:buChar char="•"/>
        <a:defRPr sz="1600">
          <a:solidFill>
            <a:schemeClr val="tx1"/>
          </a:solidFill>
          <a:latin typeface="+mn-lt"/>
        </a:defRPr>
      </a:lvl4pPr>
      <a:lvl5pPr marL="2057400" indent="-228600" algn="l" rtl="0" eaLnBrk="0" fontAlgn="base" hangingPunct="0">
        <a:spcBef>
          <a:spcPct val="20000"/>
        </a:spcBef>
        <a:spcAft>
          <a:spcPct val="0"/>
        </a:spcAft>
        <a:buClr>
          <a:schemeClr val="tx1"/>
        </a:buClr>
        <a:buSzPct val="85000"/>
        <a:buChar char="•"/>
        <a:defRPr sz="1600">
          <a:solidFill>
            <a:schemeClr val="tx1"/>
          </a:solidFill>
          <a:latin typeface="+mn-lt"/>
        </a:defRPr>
      </a:lvl5pPr>
      <a:lvl6pPr marL="2514600" indent="-228600" algn="l" rtl="0" fontAlgn="base">
        <a:spcBef>
          <a:spcPct val="20000"/>
        </a:spcBef>
        <a:spcAft>
          <a:spcPct val="0"/>
        </a:spcAft>
        <a:buClr>
          <a:schemeClr val="tx1"/>
        </a:buClr>
        <a:buSzPct val="85000"/>
        <a:buChar char="•"/>
        <a:defRPr sz="1600">
          <a:solidFill>
            <a:schemeClr val="tx1"/>
          </a:solidFill>
          <a:latin typeface="+mn-lt"/>
        </a:defRPr>
      </a:lvl6pPr>
      <a:lvl7pPr marL="2971800" indent="-228600" algn="l" rtl="0" fontAlgn="base">
        <a:spcBef>
          <a:spcPct val="20000"/>
        </a:spcBef>
        <a:spcAft>
          <a:spcPct val="0"/>
        </a:spcAft>
        <a:buClr>
          <a:schemeClr val="tx1"/>
        </a:buClr>
        <a:buSzPct val="85000"/>
        <a:buChar char="•"/>
        <a:defRPr sz="1600">
          <a:solidFill>
            <a:schemeClr val="tx1"/>
          </a:solidFill>
          <a:latin typeface="+mn-lt"/>
        </a:defRPr>
      </a:lvl7pPr>
      <a:lvl8pPr marL="3429000" indent="-228600" algn="l" rtl="0" fontAlgn="base">
        <a:spcBef>
          <a:spcPct val="20000"/>
        </a:spcBef>
        <a:spcAft>
          <a:spcPct val="0"/>
        </a:spcAft>
        <a:buClr>
          <a:schemeClr val="tx1"/>
        </a:buClr>
        <a:buSzPct val="85000"/>
        <a:buChar char="•"/>
        <a:defRPr sz="1600">
          <a:solidFill>
            <a:schemeClr val="tx1"/>
          </a:solidFill>
          <a:latin typeface="+mn-lt"/>
        </a:defRPr>
      </a:lvl8pPr>
      <a:lvl9pPr marL="3886200" indent="-228600" algn="l" rtl="0" fontAlgn="base">
        <a:spcBef>
          <a:spcPct val="20000"/>
        </a:spcBef>
        <a:spcAft>
          <a:spcPct val="0"/>
        </a:spcAft>
        <a:buClr>
          <a:schemeClr val="tx1"/>
        </a:buClr>
        <a:buSzPct val="8500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625600" y="-9525"/>
            <a:ext cx="10566400" cy="6867525"/>
            <a:chOff x="0" y="0"/>
            <a:chExt cx="5762" cy="4326"/>
          </a:xfrm>
        </p:grpSpPr>
        <p:sp>
          <p:nvSpPr>
            <p:cNvPr id="1031" name="Rectangle 3"/>
            <p:cNvSpPr>
              <a:spLocks noChangeArrowheads="1"/>
            </p:cNvSpPr>
            <p:nvPr/>
          </p:nvSpPr>
          <p:spPr bwMode="hidden">
            <a:xfrm>
              <a:off x="0" y="0"/>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32" name="Rectangle 4"/>
            <p:cNvSpPr>
              <a:spLocks noChangeArrowheads="1"/>
            </p:cNvSpPr>
            <p:nvPr/>
          </p:nvSpPr>
          <p:spPr bwMode="hidden">
            <a:xfrm>
              <a:off x="9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33" name="Rectangle 5"/>
            <p:cNvSpPr>
              <a:spLocks noChangeArrowheads="1"/>
            </p:cNvSpPr>
            <p:nvPr/>
          </p:nvSpPr>
          <p:spPr bwMode="hidden">
            <a:xfrm>
              <a:off x="19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34" name="Rectangle 6"/>
            <p:cNvSpPr>
              <a:spLocks noChangeArrowheads="1"/>
            </p:cNvSpPr>
            <p:nvPr/>
          </p:nvSpPr>
          <p:spPr bwMode="hidden">
            <a:xfrm>
              <a:off x="289" y="6"/>
              <a:ext cx="47"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35" name="Rectangle 7"/>
            <p:cNvSpPr>
              <a:spLocks noChangeArrowheads="1"/>
            </p:cNvSpPr>
            <p:nvPr/>
          </p:nvSpPr>
          <p:spPr bwMode="hidden">
            <a:xfrm>
              <a:off x="384" y="6"/>
              <a:ext cx="46"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36" name="Rectangle 8"/>
            <p:cNvSpPr>
              <a:spLocks noChangeArrowheads="1"/>
            </p:cNvSpPr>
            <p:nvPr/>
          </p:nvSpPr>
          <p:spPr bwMode="hidden">
            <a:xfrm>
              <a:off x="480" y="6"/>
              <a:ext cx="47"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37" name="Rectangle 9"/>
            <p:cNvSpPr>
              <a:spLocks noChangeArrowheads="1"/>
            </p:cNvSpPr>
            <p:nvPr/>
          </p:nvSpPr>
          <p:spPr bwMode="hidden">
            <a:xfrm>
              <a:off x="57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38" name="Rectangle 10"/>
            <p:cNvSpPr>
              <a:spLocks noChangeArrowheads="1"/>
            </p:cNvSpPr>
            <p:nvPr/>
          </p:nvSpPr>
          <p:spPr bwMode="hidden">
            <a:xfrm>
              <a:off x="67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39" name="Rectangle 11"/>
            <p:cNvSpPr>
              <a:spLocks noChangeArrowheads="1"/>
            </p:cNvSpPr>
            <p:nvPr/>
          </p:nvSpPr>
          <p:spPr bwMode="hidden">
            <a:xfrm>
              <a:off x="76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40" name="Rectangle 12"/>
            <p:cNvSpPr>
              <a:spLocks noChangeArrowheads="1"/>
            </p:cNvSpPr>
            <p:nvPr/>
          </p:nvSpPr>
          <p:spPr bwMode="hidden">
            <a:xfrm>
              <a:off x="865" y="6"/>
              <a:ext cx="47"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41" name="Rectangle 13"/>
            <p:cNvSpPr>
              <a:spLocks noChangeArrowheads="1"/>
            </p:cNvSpPr>
            <p:nvPr/>
          </p:nvSpPr>
          <p:spPr bwMode="hidden">
            <a:xfrm>
              <a:off x="960" y="6"/>
              <a:ext cx="46"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42" name="Rectangle 14"/>
            <p:cNvSpPr>
              <a:spLocks noChangeArrowheads="1"/>
            </p:cNvSpPr>
            <p:nvPr/>
          </p:nvSpPr>
          <p:spPr bwMode="hidden">
            <a:xfrm>
              <a:off x="1056" y="6"/>
              <a:ext cx="47"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43" name="Rectangle 15"/>
            <p:cNvSpPr>
              <a:spLocks noChangeArrowheads="1"/>
            </p:cNvSpPr>
            <p:nvPr/>
          </p:nvSpPr>
          <p:spPr bwMode="hidden">
            <a:xfrm>
              <a:off x="115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44" name="Rectangle 16"/>
            <p:cNvSpPr>
              <a:spLocks noChangeArrowheads="1"/>
            </p:cNvSpPr>
            <p:nvPr/>
          </p:nvSpPr>
          <p:spPr bwMode="hidden">
            <a:xfrm>
              <a:off x="124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45" name="Rectangle 17"/>
            <p:cNvSpPr>
              <a:spLocks noChangeArrowheads="1"/>
            </p:cNvSpPr>
            <p:nvPr/>
          </p:nvSpPr>
          <p:spPr bwMode="hidden">
            <a:xfrm>
              <a:off x="134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46" name="Rectangle 18"/>
            <p:cNvSpPr>
              <a:spLocks noChangeArrowheads="1"/>
            </p:cNvSpPr>
            <p:nvPr/>
          </p:nvSpPr>
          <p:spPr bwMode="hidden">
            <a:xfrm>
              <a:off x="1441" y="6"/>
              <a:ext cx="47"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47" name="Rectangle 19"/>
            <p:cNvSpPr>
              <a:spLocks noChangeArrowheads="1"/>
            </p:cNvSpPr>
            <p:nvPr/>
          </p:nvSpPr>
          <p:spPr bwMode="hidden">
            <a:xfrm>
              <a:off x="1536" y="6"/>
              <a:ext cx="46"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48" name="Rectangle 20"/>
            <p:cNvSpPr>
              <a:spLocks noChangeArrowheads="1"/>
            </p:cNvSpPr>
            <p:nvPr/>
          </p:nvSpPr>
          <p:spPr bwMode="hidden">
            <a:xfrm>
              <a:off x="1632" y="6"/>
              <a:ext cx="47"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49" name="Rectangle 21"/>
            <p:cNvSpPr>
              <a:spLocks noChangeArrowheads="1"/>
            </p:cNvSpPr>
            <p:nvPr/>
          </p:nvSpPr>
          <p:spPr bwMode="hidden">
            <a:xfrm>
              <a:off x="172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50" name="Rectangle 22"/>
            <p:cNvSpPr>
              <a:spLocks noChangeArrowheads="1"/>
            </p:cNvSpPr>
            <p:nvPr/>
          </p:nvSpPr>
          <p:spPr bwMode="hidden">
            <a:xfrm>
              <a:off x="182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51" name="Rectangle 23"/>
            <p:cNvSpPr>
              <a:spLocks noChangeArrowheads="1"/>
            </p:cNvSpPr>
            <p:nvPr/>
          </p:nvSpPr>
          <p:spPr bwMode="hidden">
            <a:xfrm>
              <a:off x="192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52" name="Rectangle 24"/>
            <p:cNvSpPr>
              <a:spLocks noChangeArrowheads="1"/>
            </p:cNvSpPr>
            <p:nvPr/>
          </p:nvSpPr>
          <p:spPr bwMode="hidden">
            <a:xfrm>
              <a:off x="2016" y="6"/>
              <a:ext cx="45"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53" name="Rectangle 25"/>
            <p:cNvSpPr>
              <a:spLocks noChangeArrowheads="1"/>
            </p:cNvSpPr>
            <p:nvPr/>
          </p:nvSpPr>
          <p:spPr bwMode="hidden">
            <a:xfrm>
              <a:off x="2112" y="6"/>
              <a:ext cx="46"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54" name="Rectangle 26"/>
            <p:cNvSpPr>
              <a:spLocks noChangeArrowheads="1"/>
            </p:cNvSpPr>
            <p:nvPr/>
          </p:nvSpPr>
          <p:spPr bwMode="hidden">
            <a:xfrm>
              <a:off x="220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55" name="Rectangle 27"/>
            <p:cNvSpPr>
              <a:spLocks noChangeArrowheads="1"/>
            </p:cNvSpPr>
            <p:nvPr/>
          </p:nvSpPr>
          <p:spPr bwMode="hidden">
            <a:xfrm>
              <a:off x="230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56" name="Rectangle 28"/>
            <p:cNvSpPr>
              <a:spLocks noChangeArrowheads="1"/>
            </p:cNvSpPr>
            <p:nvPr/>
          </p:nvSpPr>
          <p:spPr bwMode="hidden">
            <a:xfrm>
              <a:off x="240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57" name="Rectangle 29"/>
            <p:cNvSpPr>
              <a:spLocks noChangeArrowheads="1"/>
            </p:cNvSpPr>
            <p:nvPr/>
          </p:nvSpPr>
          <p:spPr bwMode="hidden">
            <a:xfrm>
              <a:off x="2495" y="6"/>
              <a:ext cx="45"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58" name="Rectangle 30"/>
            <p:cNvSpPr>
              <a:spLocks noChangeArrowheads="1"/>
            </p:cNvSpPr>
            <p:nvPr/>
          </p:nvSpPr>
          <p:spPr bwMode="hidden">
            <a:xfrm>
              <a:off x="2592" y="6"/>
              <a:ext cx="45"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59" name="Rectangle 31"/>
            <p:cNvSpPr>
              <a:spLocks noChangeArrowheads="1"/>
            </p:cNvSpPr>
            <p:nvPr/>
          </p:nvSpPr>
          <p:spPr bwMode="hidden">
            <a:xfrm>
              <a:off x="2688" y="6"/>
              <a:ext cx="47"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60" name="Rectangle 32"/>
            <p:cNvSpPr>
              <a:spLocks noChangeArrowheads="1"/>
            </p:cNvSpPr>
            <p:nvPr/>
          </p:nvSpPr>
          <p:spPr bwMode="hidden">
            <a:xfrm>
              <a:off x="278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61" name="Rectangle 33"/>
            <p:cNvSpPr>
              <a:spLocks noChangeArrowheads="1"/>
            </p:cNvSpPr>
            <p:nvPr/>
          </p:nvSpPr>
          <p:spPr bwMode="hidden">
            <a:xfrm>
              <a:off x="288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62" name="Rectangle 34"/>
            <p:cNvSpPr>
              <a:spLocks noChangeArrowheads="1"/>
            </p:cNvSpPr>
            <p:nvPr/>
          </p:nvSpPr>
          <p:spPr bwMode="hidden">
            <a:xfrm>
              <a:off x="297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63" name="Rectangle 35"/>
            <p:cNvSpPr>
              <a:spLocks noChangeArrowheads="1"/>
            </p:cNvSpPr>
            <p:nvPr/>
          </p:nvSpPr>
          <p:spPr bwMode="hidden">
            <a:xfrm>
              <a:off x="3071" y="6"/>
              <a:ext cx="45"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64" name="Rectangle 36"/>
            <p:cNvSpPr>
              <a:spLocks noChangeArrowheads="1"/>
            </p:cNvSpPr>
            <p:nvPr/>
          </p:nvSpPr>
          <p:spPr bwMode="hidden">
            <a:xfrm>
              <a:off x="3168" y="6"/>
              <a:ext cx="45"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65" name="Rectangle 37"/>
            <p:cNvSpPr>
              <a:spLocks noChangeArrowheads="1"/>
            </p:cNvSpPr>
            <p:nvPr/>
          </p:nvSpPr>
          <p:spPr bwMode="hidden">
            <a:xfrm>
              <a:off x="3264" y="6"/>
              <a:ext cx="47"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66" name="Rectangle 38"/>
            <p:cNvSpPr>
              <a:spLocks noChangeArrowheads="1"/>
            </p:cNvSpPr>
            <p:nvPr/>
          </p:nvSpPr>
          <p:spPr bwMode="hidden">
            <a:xfrm>
              <a:off x="336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67" name="Rectangle 39"/>
            <p:cNvSpPr>
              <a:spLocks noChangeArrowheads="1"/>
            </p:cNvSpPr>
            <p:nvPr/>
          </p:nvSpPr>
          <p:spPr bwMode="hidden">
            <a:xfrm>
              <a:off x="345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68" name="Rectangle 40"/>
            <p:cNvSpPr>
              <a:spLocks noChangeArrowheads="1"/>
            </p:cNvSpPr>
            <p:nvPr/>
          </p:nvSpPr>
          <p:spPr bwMode="hidden">
            <a:xfrm>
              <a:off x="355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69" name="Rectangle 41"/>
            <p:cNvSpPr>
              <a:spLocks noChangeArrowheads="1"/>
            </p:cNvSpPr>
            <p:nvPr/>
          </p:nvSpPr>
          <p:spPr bwMode="hidden">
            <a:xfrm>
              <a:off x="3649" y="6"/>
              <a:ext cx="47"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70" name="Rectangle 42"/>
            <p:cNvSpPr>
              <a:spLocks noChangeArrowheads="1"/>
            </p:cNvSpPr>
            <p:nvPr/>
          </p:nvSpPr>
          <p:spPr bwMode="hidden">
            <a:xfrm>
              <a:off x="3744" y="6"/>
              <a:ext cx="46"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71" name="Rectangle 43"/>
            <p:cNvSpPr>
              <a:spLocks noChangeArrowheads="1"/>
            </p:cNvSpPr>
            <p:nvPr/>
          </p:nvSpPr>
          <p:spPr bwMode="hidden">
            <a:xfrm>
              <a:off x="3840" y="6"/>
              <a:ext cx="47"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72" name="Rectangle 44"/>
            <p:cNvSpPr>
              <a:spLocks noChangeArrowheads="1"/>
            </p:cNvSpPr>
            <p:nvPr/>
          </p:nvSpPr>
          <p:spPr bwMode="hidden">
            <a:xfrm>
              <a:off x="393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73" name="Rectangle 45"/>
            <p:cNvSpPr>
              <a:spLocks noChangeArrowheads="1"/>
            </p:cNvSpPr>
            <p:nvPr/>
          </p:nvSpPr>
          <p:spPr bwMode="hidden">
            <a:xfrm>
              <a:off x="403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74" name="Rectangle 46"/>
            <p:cNvSpPr>
              <a:spLocks noChangeArrowheads="1"/>
            </p:cNvSpPr>
            <p:nvPr/>
          </p:nvSpPr>
          <p:spPr bwMode="hidden">
            <a:xfrm>
              <a:off x="412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75" name="Rectangle 47"/>
            <p:cNvSpPr>
              <a:spLocks noChangeArrowheads="1"/>
            </p:cNvSpPr>
            <p:nvPr/>
          </p:nvSpPr>
          <p:spPr bwMode="hidden">
            <a:xfrm>
              <a:off x="4225" y="6"/>
              <a:ext cx="47"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76" name="Rectangle 48"/>
            <p:cNvSpPr>
              <a:spLocks noChangeArrowheads="1"/>
            </p:cNvSpPr>
            <p:nvPr/>
          </p:nvSpPr>
          <p:spPr bwMode="hidden">
            <a:xfrm>
              <a:off x="4320" y="6"/>
              <a:ext cx="46"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77" name="Rectangle 49"/>
            <p:cNvSpPr>
              <a:spLocks noChangeArrowheads="1"/>
            </p:cNvSpPr>
            <p:nvPr/>
          </p:nvSpPr>
          <p:spPr bwMode="hidden">
            <a:xfrm>
              <a:off x="4416" y="6"/>
              <a:ext cx="47"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78" name="Rectangle 50"/>
            <p:cNvSpPr>
              <a:spLocks noChangeArrowheads="1"/>
            </p:cNvSpPr>
            <p:nvPr/>
          </p:nvSpPr>
          <p:spPr bwMode="hidden">
            <a:xfrm>
              <a:off x="451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79" name="Rectangle 51"/>
            <p:cNvSpPr>
              <a:spLocks noChangeArrowheads="1"/>
            </p:cNvSpPr>
            <p:nvPr/>
          </p:nvSpPr>
          <p:spPr bwMode="hidden">
            <a:xfrm>
              <a:off x="460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80" name="Rectangle 52"/>
            <p:cNvSpPr>
              <a:spLocks noChangeArrowheads="1"/>
            </p:cNvSpPr>
            <p:nvPr/>
          </p:nvSpPr>
          <p:spPr bwMode="hidden">
            <a:xfrm>
              <a:off x="470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81" name="Rectangle 53"/>
            <p:cNvSpPr>
              <a:spLocks noChangeArrowheads="1"/>
            </p:cNvSpPr>
            <p:nvPr/>
          </p:nvSpPr>
          <p:spPr bwMode="hidden">
            <a:xfrm>
              <a:off x="4801" y="6"/>
              <a:ext cx="47"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82" name="Rectangle 54"/>
            <p:cNvSpPr>
              <a:spLocks noChangeArrowheads="1"/>
            </p:cNvSpPr>
            <p:nvPr/>
          </p:nvSpPr>
          <p:spPr bwMode="hidden">
            <a:xfrm>
              <a:off x="4896" y="6"/>
              <a:ext cx="46"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83" name="Rectangle 55"/>
            <p:cNvSpPr>
              <a:spLocks noChangeArrowheads="1"/>
            </p:cNvSpPr>
            <p:nvPr/>
          </p:nvSpPr>
          <p:spPr bwMode="hidden">
            <a:xfrm>
              <a:off x="4992" y="6"/>
              <a:ext cx="47"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84" name="Rectangle 56"/>
            <p:cNvSpPr>
              <a:spLocks noChangeArrowheads="1"/>
            </p:cNvSpPr>
            <p:nvPr/>
          </p:nvSpPr>
          <p:spPr bwMode="hidden">
            <a:xfrm>
              <a:off x="508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85" name="Rectangle 57"/>
            <p:cNvSpPr>
              <a:spLocks noChangeArrowheads="1"/>
            </p:cNvSpPr>
            <p:nvPr/>
          </p:nvSpPr>
          <p:spPr bwMode="hidden">
            <a:xfrm>
              <a:off x="518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86" name="Rectangle 58"/>
            <p:cNvSpPr>
              <a:spLocks noChangeArrowheads="1"/>
            </p:cNvSpPr>
            <p:nvPr/>
          </p:nvSpPr>
          <p:spPr bwMode="hidden">
            <a:xfrm>
              <a:off x="528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87" name="Rectangle 59"/>
            <p:cNvSpPr>
              <a:spLocks noChangeArrowheads="1"/>
            </p:cNvSpPr>
            <p:nvPr/>
          </p:nvSpPr>
          <p:spPr bwMode="hidden">
            <a:xfrm>
              <a:off x="5376" y="6"/>
              <a:ext cx="45"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88" name="Rectangle 60"/>
            <p:cNvSpPr>
              <a:spLocks noChangeArrowheads="1"/>
            </p:cNvSpPr>
            <p:nvPr/>
          </p:nvSpPr>
          <p:spPr bwMode="hidden">
            <a:xfrm>
              <a:off x="5472" y="6"/>
              <a:ext cx="46"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89" name="Rectangle 61"/>
            <p:cNvSpPr>
              <a:spLocks noChangeArrowheads="1"/>
            </p:cNvSpPr>
            <p:nvPr/>
          </p:nvSpPr>
          <p:spPr bwMode="hidden">
            <a:xfrm>
              <a:off x="556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90" name="Rectangle 62"/>
            <p:cNvSpPr>
              <a:spLocks noChangeArrowheads="1"/>
            </p:cNvSpPr>
            <p:nvPr/>
          </p:nvSpPr>
          <p:spPr bwMode="hidden">
            <a:xfrm>
              <a:off x="566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91" name="Rectangle 63"/>
            <p:cNvSpPr>
              <a:spLocks noChangeArrowheads="1"/>
            </p:cNvSpPr>
            <p:nvPr/>
          </p:nvSpPr>
          <p:spPr bwMode="hidden">
            <a:xfrm>
              <a:off x="431" y="0"/>
              <a:ext cx="5331" cy="4320"/>
            </a:xfrm>
            <a:prstGeom prst="rect">
              <a:avLst/>
            </a:prstGeom>
            <a:solidFill>
              <a:schemeClr val="accent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sp>
          <p:nvSpPr>
            <p:cNvPr id="1092" name="Rectangle 64"/>
            <p:cNvSpPr>
              <a:spLocks noChangeArrowheads="1"/>
            </p:cNvSpPr>
            <p:nvPr/>
          </p:nvSpPr>
          <p:spPr bwMode="blackGray">
            <a:xfrm>
              <a:off x="0" y="1081"/>
              <a:ext cx="4378" cy="47"/>
            </a:xfrm>
            <a:prstGeom prst="rect">
              <a:avLst/>
            </a:prstGeom>
            <a:solidFill>
              <a:schemeClr val="hlink">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defRPr/>
              </a:pPr>
              <a:endParaRPr lang="en-US" altLang="en-US" sz="2400">
                <a:solidFill>
                  <a:srgbClr val="000000"/>
                </a:solidFill>
              </a:endParaRPr>
            </a:p>
          </p:txBody>
        </p:sp>
      </p:grpSp>
      <p:sp>
        <p:nvSpPr>
          <p:cNvPr id="1027" name="Rectangle 65"/>
          <p:cNvSpPr>
            <a:spLocks noGrp="1" noChangeArrowheads="1"/>
          </p:cNvSpPr>
          <p:nvPr>
            <p:ph type="title"/>
          </p:nvPr>
        </p:nvSpPr>
        <p:spPr bwMode="auto">
          <a:xfrm>
            <a:off x="1625600" y="990601"/>
            <a:ext cx="8940800"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66"/>
          <p:cNvSpPr>
            <a:spLocks noGrp="1" noChangeArrowheads="1"/>
          </p:cNvSpPr>
          <p:nvPr>
            <p:ph type="body" idx="1"/>
          </p:nvPr>
        </p:nvSpPr>
        <p:spPr bwMode="auto">
          <a:xfrm>
            <a:off x="2438400" y="1905000"/>
            <a:ext cx="924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188" name="Rectangle 68"/>
          <p:cNvSpPr>
            <a:spLocks noGrp="1" noChangeArrowheads="1"/>
          </p:cNvSpPr>
          <p:nvPr>
            <p:ph type="ftr" sz="quarter" idx="3"/>
          </p:nvPr>
        </p:nvSpPr>
        <p:spPr bwMode="auto">
          <a:xfrm>
            <a:off x="1625600" y="6248400"/>
            <a:ext cx="73152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000">
                <a:latin typeface="+mn-lt"/>
                <a:ea typeface="ＭＳ Ｐゴシック" pitchFamily="-128" charset="-128"/>
              </a:defRPr>
            </a:lvl1pPr>
          </a:lstStyle>
          <a:p>
            <a:pPr fontAlgn="base">
              <a:spcBef>
                <a:spcPct val="0"/>
              </a:spcBef>
              <a:spcAft>
                <a:spcPct val="0"/>
              </a:spcAft>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2014). Slides copyright 2014 by Roger Pressman.</a:t>
            </a:r>
            <a:endParaRPr lang="en-US">
              <a:solidFill>
                <a:srgbClr val="000000"/>
              </a:solidFill>
              <a:latin typeface="Palatino" pitchFamily="-128" charset="0"/>
            </a:endParaRPr>
          </a:p>
        </p:txBody>
      </p:sp>
      <p:sp>
        <p:nvSpPr>
          <p:cNvPr id="5189" name="Rectangle 69"/>
          <p:cNvSpPr>
            <a:spLocks noGrp="1" noChangeArrowheads="1"/>
          </p:cNvSpPr>
          <p:nvPr>
            <p:ph type="sldNum" sz="quarter" idx="4"/>
          </p:nvPr>
        </p:nvSpPr>
        <p:spPr bwMode="auto">
          <a:xfrm>
            <a:off x="10058400" y="6248400"/>
            <a:ext cx="17272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000">
                <a:latin typeface="Helvetica" panose="020B0604020202020204" pitchFamily="34" charset="0"/>
              </a:defRPr>
            </a:lvl1pPr>
          </a:lstStyle>
          <a:p>
            <a:pPr fontAlgn="base">
              <a:spcBef>
                <a:spcPct val="0"/>
              </a:spcBef>
              <a:spcAft>
                <a:spcPct val="0"/>
              </a:spcAft>
              <a:defRPr/>
            </a:pPr>
            <a:fld id="{AFDD0175-A628-4D2E-98B6-ABF6CFA21E63}" type="slidenum">
              <a:rPr lang="en-US" altLang="en-US">
                <a:solidFill>
                  <a:srgbClr val="000000"/>
                </a:solidFill>
                <a:ea typeface="ＭＳ Ｐゴシック" panose="020B0600070205080204" pitchFamily="34" charset="-128"/>
              </a:rPr>
              <a:pPr fontAlgn="base">
                <a:spcBef>
                  <a:spcPct val="0"/>
                </a:spcBef>
                <a:spcAft>
                  <a:spcPct val="0"/>
                </a:spcAft>
                <a:defRPr/>
              </a:pPr>
              <a:t>‹#›</a:t>
            </a:fld>
            <a:endParaRPr lang="en-US" altLang="en-US">
              <a:solidFill>
                <a:srgbClr val="000000"/>
              </a:solidFill>
              <a:ea typeface="ＭＳ Ｐゴシック" panose="020B0600070205080204" pitchFamily="34" charset="-128"/>
            </a:endParaRPr>
          </a:p>
        </p:txBody>
      </p:sp>
    </p:spTree>
    <p:extLst>
      <p:ext uri="{BB962C8B-B14F-4D97-AF65-F5344CB8AC3E}">
        <p14:creationId xmlns:p14="http://schemas.microsoft.com/office/powerpoint/2010/main" val="418908073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Helvetica" pitchFamily="-128" charset="0"/>
        </a:defRPr>
      </a:lvl2pPr>
      <a:lvl3pPr algn="l" rtl="0" eaLnBrk="0" fontAlgn="base" hangingPunct="0">
        <a:spcBef>
          <a:spcPct val="0"/>
        </a:spcBef>
        <a:spcAft>
          <a:spcPct val="0"/>
        </a:spcAft>
        <a:defRPr sz="4000">
          <a:solidFill>
            <a:schemeClr val="tx2"/>
          </a:solidFill>
          <a:latin typeface="Helvetica" pitchFamily="-128" charset="0"/>
        </a:defRPr>
      </a:lvl3pPr>
      <a:lvl4pPr algn="l" rtl="0" eaLnBrk="0" fontAlgn="base" hangingPunct="0">
        <a:spcBef>
          <a:spcPct val="0"/>
        </a:spcBef>
        <a:spcAft>
          <a:spcPct val="0"/>
        </a:spcAft>
        <a:defRPr sz="4000">
          <a:solidFill>
            <a:schemeClr val="tx2"/>
          </a:solidFill>
          <a:latin typeface="Helvetica" pitchFamily="-128" charset="0"/>
        </a:defRPr>
      </a:lvl4pPr>
      <a:lvl5pPr algn="l" rtl="0" eaLnBrk="0" fontAlgn="base" hangingPunct="0">
        <a:spcBef>
          <a:spcPct val="0"/>
        </a:spcBef>
        <a:spcAft>
          <a:spcPct val="0"/>
        </a:spcAft>
        <a:defRPr sz="4000">
          <a:solidFill>
            <a:schemeClr val="tx2"/>
          </a:solidFill>
          <a:latin typeface="Helvetica" pitchFamily="-128" charset="0"/>
        </a:defRPr>
      </a:lvl5pPr>
      <a:lvl6pPr marL="457200" algn="l" rtl="0" fontAlgn="base">
        <a:spcBef>
          <a:spcPct val="0"/>
        </a:spcBef>
        <a:spcAft>
          <a:spcPct val="0"/>
        </a:spcAft>
        <a:defRPr sz="4000">
          <a:solidFill>
            <a:schemeClr val="tx2"/>
          </a:solidFill>
          <a:latin typeface="Helvetica" pitchFamily="-128" charset="0"/>
        </a:defRPr>
      </a:lvl6pPr>
      <a:lvl7pPr marL="914400" algn="l" rtl="0" fontAlgn="base">
        <a:spcBef>
          <a:spcPct val="0"/>
        </a:spcBef>
        <a:spcAft>
          <a:spcPct val="0"/>
        </a:spcAft>
        <a:defRPr sz="4000">
          <a:solidFill>
            <a:schemeClr val="tx2"/>
          </a:solidFill>
          <a:latin typeface="Helvetica" pitchFamily="-128" charset="0"/>
        </a:defRPr>
      </a:lvl7pPr>
      <a:lvl8pPr marL="1371600" algn="l" rtl="0" fontAlgn="base">
        <a:spcBef>
          <a:spcPct val="0"/>
        </a:spcBef>
        <a:spcAft>
          <a:spcPct val="0"/>
        </a:spcAft>
        <a:defRPr sz="4000">
          <a:solidFill>
            <a:schemeClr val="tx2"/>
          </a:solidFill>
          <a:latin typeface="Helvetica" pitchFamily="-128" charset="0"/>
        </a:defRPr>
      </a:lvl8pPr>
      <a:lvl9pPr marL="1828800" algn="l" rtl="0" fontAlgn="base">
        <a:spcBef>
          <a:spcPct val="0"/>
        </a:spcBef>
        <a:spcAft>
          <a:spcPct val="0"/>
        </a:spcAft>
        <a:defRPr sz="4000">
          <a:solidFill>
            <a:schemeClr val="tx2"/>
          </a:solidFill>
          <a:latin typeface="Helvetica" pitchFamily="-128" charset="0"/>
        </a:defRPr>
      </a:lvl9pPr>
    </p:titleStyle>
    <p:bodyStyle>
      <a:lvl1pPr marL="342900" indent="-342900" algn="l" rtl="0" eaLnBrk="0" fontAlgn="base" hangingPunct="0">
        <a:spcBef>
          <a:spcPct val="20000"/>
        </a:spcBef>
        <a:spcAft>
          <a:spcPct val="0"/>
        </a:spcAft>
        <a:buClr>
          <a:schemeClr val="folHlink"/>
        </a:buClr>
        <a:buSzPct val="75000"/>
        <a:buFont typeface="Wingdings" panose="05000000000000000000"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folHlink"/>
        </a:buClr>
        <a:buSzPct val="70000"/>
        <a:buFont typeface="Wingdings" panose="05000000000000000000" pitchFamily="2" charset="2"/>
        <a:buChar char="n"/>
        <a:defRPr sz="2000">
          <a:solidFill>
            <a:schemeClr val="tx1"/>
          </a:solidFill>
          <a:latin typeface="+mn-lt"/>
        </a:defRPr>
      </a:lvl2pPr>
      <a:lvl3pPr marL="1143000" indent="-228600" algn="l" rtl="0" eaLnBrk="0" fontAlgn="base" hangingPunct="0">
        <a:spcBef>
          <a:spcPct val="20000"/>
        </a:spcBef>
        <a:spcAft>
          <a:spcPct val="0"/>
        </a:spcAft>
        <a:buClr>
          <a:schemeClr val="tx2"/>
        </a:buClr>
        <a:buChar char="•"/>
        <a:defRPr>
          <a:solidFill>
            <a:schemeClr val="tx1"/>
          </a:solidFill>
          <a:latin typeface="+mn-lt"/>
        </a:defRPr>
      </a:lvl3pPr>
      <a:lvl4pPr marL="1600200" indent="-228600" algn="l" rtl="0" eaLnBrk="0" fontAlgn="base" hangingPunct="0">
        <a:spcBef>
          <a:spcPct val="20000"/>
        </a:spcBef>
        <a:spcAft>
          <a:spcPct val="0"/>
        </a:spcAft>
        <a:buClr>
          <a:schemeClr val="hlink"/>
        </a:buClr>
        <a:buChar char="•"/>
        <a:defRPr sz="1600">
          <a:solidFill>
            <a:schemeClr val="tx1"/>
          </a:solidFill>
          <a:latin typeface="+mn-lt"/>
        </a:defRPr>
      </a:lvl4pPr>
      <a:lvl5pPr marL="2057400" indent="-228600" algn="l" rtl="0" eaLnBrk="0" fontAlgn="base" hangingPunct="0">
        <a:spcBef>
          <a:spcPct val="20000"/>
        </a:spcBef>
        <a:spcAft>
          <a:spcPct val="0"/>
        </a:spcAft>
        <a:buClr>
          <a:schemeClr val="tx1"/>
        </a:buClr>
        <a:buSzPct val="85000"/>
        <a:buChar char="•"/>
        <a:defRPr sz="1600">
          <a:solidFill>
            <a:schemeClr val="tx1"/>
          </a:solidFill>
          <a:latin typeface="+mn-lt"/>
        </a:defRPr>
      </a:lvl5pPr>
      <a:lvl6pPr marL="2514600" indent="-228600" algn="l" rtl="0" fontAlgn="base">
        <a:spcBef>
          <a:spcPct val="20000"/>
        </a:spcBef>
        <a:spcAft>
          <a:spcPct val="0"/>
        </a:spcAft>
        <a:buClr>
          <a:schemeClr val="tx1"/>
        </a:buClr>
        <a:buSzPct val="85000"/>
        <a:buChar char="•"/>
        <a:defRPr sz="1600">
          <a:solidFill>
            <a:schemeClr val="tx1"/>
          </a:solidFill>
          <a:latin typeface="+mn-lt"/>
        </a:defRPr>
      </a:lvl6pPr>
      <a:lvl7pPr marL="2971800" indent="-228600" algn="l" rtl="0" fontAlgn="base">
        <a:spcBef>
          <a:spcPct val="20000"/>
        </a:spcBef>
        <a:spcAft>
          <a:spcPct val="0"/>
        </a:spcAft>
        <a:buClr>
          <a:schemeClr val="tx1"/>
        </a:buClr>
        <a:buSzPct val="85000"/>
        <a:buChar char="•"/>
        <a:defRPr sz="1600">
          <a:solidFill>
            <a:schemeClr val="tx1"/>
          </a:solidFill>
          <a:latin typeface="+mn-lt"/>
        </a:defRPr>
      </a:lvl7pPr>
      <a:lvl8pPr marL="3429000" indent="-228600" algn="l" rtl="0" fontAlgn="base">
        <a:spcBef>
          <a:spcPct val="20000"/>
        </a:spcBef>
        <a:spcAft>
          <a:spcPct val="0"/>
        </a:spcAft>
        <a:buClr>
          <a:schemeClr val="tx1"/>
        </a:buClr>
        <a:buSzPct val="85000"/>
        <a:buChar char="•"/>
        <a:defRPr sz="1600">
          <a:solidFill>
            <a:schemeClr val="tx1"/>
          </a:solidFill>
          <a:latin typeface="+mn-lt"/>
        </a:defRPr>
      </a:lvl8pPr>
      <a:lvl9pPr marL="3886200" indent="-228600" algn="l" rtl="0" fontAlgn="base">
        <a:spcBef>
          <a:spcPct val="20000"/>
        </a:spcBef>
        <a:spcAft>
          <a:spcPct val="0"/>
        </a:spcAft>
        <a:buClr>
          <a:schemeClr val="tx1"/>
        </a:buClr>
        <a:buSzPct val="8500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625600" y="-9525"/>
            <a:ext cx="10566400" cy="6867525"/>
            <a:chOff x="0" y="0"/>
            <a:chExt cx="5762" cy="4326"/>
          </a:xfrm>
        </p:grpSpPr>
        <p:sp>
          <p:nvSpPr>
            <p:cNvPr id="5123" name="Rectangle 3"/>
            <p:cNvSpPr>
              <a:spLocks noChangeArrowheads="1"/>
            </p:cNvSpPr>
            <p:nvPr/>
          </p:nvSpPr>
          <p:spPr bwMode="hidden">
            <a:xfrm>
              <a:off x="0" y="0"/>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24" name="Rectangle 4"/>
            <p:cNvSpPr>
              <a:spLocks noChangeArrowheads="1"/>
            </p:cNvSpPr>
            <p:nvPr/>
          </p:nvSpPr>
          <p:spPr bwMode="hidden">
            <a:xfrm>
              <a:off x="96"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25" name="Rectangle 5"/>
            <p:cNvSpPr>
              <a:spLocks noChangeArrowheads="1"/>
            </p:cNvSpPr>
            <p:nvPr/>
          </p:nvSpPr>
          <p:spPr bwMode="hidden">
            <a:xfrm>
              <a:off x="192"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26" name="Rectangle 6"/>
            <p:cNvSpPr>
              <a:spLocks noChangeArrowheads="1"/>
            </p:cNvSpPr>
            <p:nvPr/>
          </p:nvSpPr>
          <p:spPr bwMode="hidden">
            <a:xfrm>
              <a:off x="289" y="6"/>
              <a:ext cx="47"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27" name="Rectangle 7"/>
            <p:cNvSpPr>
              <a:spLocks noChangeArrowheads="1"/>
            </p:cNvSpPr>
            <p:nvPr/>
          </p:nvSpPr>
          <p:spPr bwMode="hidden">
            <a:xfrm>
              <a:off x="384" y="6"/>
              <a:ext cx="46"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28" name="Rectangle 8"/>
            <p:cNvSpPr>
              <a:spLocks noChangeArrowheads="1"/>
            </p:cNvSpPr>
            <p:nvPr/>
          </p:nvSpPr>
          <p:spPr bwMode="hidden">
            <a:xfrm>
              <a:off x="480" y="6"/>
              <a:ext cx="47"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29" name="Rectangle 9"/>
            <p:cNvSpPr>
              <a:spLocks noChangeArrowheads="1"/>
            </p:cNvSpPr>
            <p:nvPr/>
          </p:nvSpPr>
          <p:spPr bwMode="hidden">
            <a:xfrm>
              <a:off x="576"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30" name="Rectangle 10"/>
            <p:cNvSpPr>
              <a:spLocks noChangeArrowheads="1"/>
            </p:cNvSpPr>
            <p:nvPr/>
          </p:nvSpPr>
          <p:spPr bwMode="hidden">
            <a:xfrm>
              <a:off x="672"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31" name="Rectangle 11"/>
            <p:cNvSpPr>
              <a:spLocks noChangeArrowheads="1"/>
            </p:cNvSpPr>
            <p:nvPr/>
          </p:nvSpPr>
          <p:spPr bwMode="hidden">
            <a:xfrm>
              <a:off x="768"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32" name="Rectangle 12"/>
            <p:cNvSpPr>
              <a:spLocks noChangeArrowheads="1"/>
            </p:cNvSpPr>
            <p:nvPr/>
          </p:nvSpPr>
          <p:spPr bwMode="hidden">
            <a:xfrm>
              <a:off x="865" y="6"/>
              <a:ext cx="47"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33" name="Rectangle 13"/>
            <p:cNvSpPr>
              <a:spLocks noChangeArrowheads="1"/>
            </p:cNvSpPr>
            <p:nvPr/>
          </p:nvSpPr>
          <p:spPr bwMode="hidden">
            <a:xfrm>
              <a:off x="960" y="6"/>
              <a:ext cx="46"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34" name="Rectangle 14"/>
            <p:cNvSpPr>
              <a:spLocks noChangeArrowheads="1"/>
            </p:cNvSpPr>
            <p:nvPr/>
          </p:nvSpPr>
          <p:spPr bwMode="hidden">
            <a:xfrm>
              <a:off x="1056" y="6"/>
              <a:ext cx="47"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35" name="Rectangle 15"/>
            <p:cNvSpPr>
              <a:spLocks noChangeArrowheads="1"/>
            </p:cNvSpPr>
            <p:nvPr/>
          </p:nvSpPr>
          <p:spPr bwMode="hidden">
            <a:xfrm>
              <a:off x="1152"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36" name="Rectangle 16"/>
            <p:cNvSpPr>
              <a:spLocks noChangeArrowheads="1"/>
            </p:cNvSpPr>
            <p:nvPr/>
          </p:nvSpPr>
          <p:spPr bwMode="hidden">
            <a:xfrm>
              <a:off x="1248"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37" name="Rectangle 17"/>
            <p:cNvSpPr>
              <a:spLocks noChangeArrowheads="1"/>
            </p:cNvSpPr>
            <p:nvPr/>
          </p:nvSpPr>
          <p:spPr bwMode="hidden">
            <a:xfrm>
              <a:off x="1344"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38" name="Rectangle 18"/>
            <p:cNvSpPr>
              <a:spLocks noChangeArrowheads="1"/>
            </p:cNvSpPr>
            <p:nvPr/>
          </p:nvSpPr>
          <p:spPr bwMode="hidden">
            <a:xfrm>
              <a:off x="1441" y="6"/>
              <a:ext cx="47"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39" name="Rectangle 19"/>
            <p:cNvSpPr>
              <a:spLocks noChangeArrowheads="1"/>
            </p:cNvSpPr>
            <p:nvPr/>
          </p:nvSpPr>
          <p:spPr bwMode="hidden">
            <a:xfrm>
              <a:off x="1536" y="6"/>
              <a:ext cx="46"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40" name="Rectangle 20"/>
            <p:cNvSpPr>
              <a:spLocks noChangeArrowheads="1"/>
            </p:cNvSpPr>
            <p:nvPr/>
          </p:nvSpPr>
          <p:spPr bwMode="hidden">
            <a:xfrm>
              <a:off x="1632" y="6"/>
              <a:ext cx="47"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41" name="Rectangle 21"/>
            <p:cNvSpPr>
              <a:spLocks noChangeArrowheads="1"/>
            </p:cNvSpPr>
            <p:nvPr/>
          </p:nvSpPr>
          <p:spPr bwMode="hidden">
            <a:xfrm>
              <a:off x="1728"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42" name="Rectangle 22"/>
            <p:cNvSpPr>
              <a:spLocks noChangeArrowheads="1"/>
            </p:cNvSpPr>
            <p:nvPr/>
          </p:nvSpPr>
          <p:spPr bwMode="hidden">
            <a:xfrm>
              <a:off x="1824"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43" name="Rectangle 23"/>
            <p:cNvSpPr>
              <a:spLocks noChangeArrowheads="1"/>
            </p:cNvSpPr>
            <p:nvPr/>
          </p:nvSpPr>
          <p:spPr bwMode="hidden">
            <a:xfrm>
              <a:off x="1920"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44" name="Rectangle 24"/>
            <p:cNvSpPr>
              <a:spLocks noChangeArrowheads="1"/>
            </p:cNvSpPr>
            <p:nvPr/>
          </p:nvSpPr>
          <p:spPr bwMode="hidden">
            <a:xfrm>
              <a:off x="2016" y="6"/>
              <a:ext cx="45"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45" name="Rectangle 25"/>
            <p:cNvSpPr>
              <a:spLocks noChangeArrowheads="1"/>
            </p:cNvSpPr>
            <p:nvPr/>
          </p:nvSpPr>
          <p:spPr bwMode="hidden">
            <a:xfrm>
              <a:off x="2112" y="6"/>
              <a:ext cx="46"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46" name="Rectangle 26"/>
            <p:cNvSpPr>
              <a:spLocks noChangeArrowheads="1"/>
            </p:cNvSpPr>
            <p:nvPr/>
          </p:nvSpPr>
          <p:spPr bwMode="hidden">
            <a:xfrm>
              <a:off x="2208"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47" name="Rectangle 27"/>
            <p:cNvSpPr>
              <a:spLocks noChangeArrowheads="1"/>
            </p:cNvSpPr>
            <p:nvPr/>
          </p:nvSpPr>
          <p:spPr bwMode="hidden">
            <a:xfrm>
              <a:off x="2304"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48" name="Rectangle 28"/>
            <p:cNvSpPr>
              <a:spLocks noChangeArrowheads="1"/>
            </p:cNvSpPr>
            <p:nvPr/>
          </p:nvSpPr>
          <p:spPr bwMode="hidden">
            <a:xfrm>
              <a:off x="2400"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49" name="Rectangle 29"/>
            <p:cNvSpPr>
              <a:spLocks noChangeArrowheads="1"/>
            </p:cNvSpPr>
            <p:nvPr/>
          </p:nvSpPr>
          <p:spPr bwMode="hidden">
            <a:xfrm>
              <a:off x="2495" y="6"/>
              <a:ext cx="45"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50" name="Rectangle 30"/>
            <p:cNvSpPr>
              <a:spLocks noChangeArrowheads="1"/>
            </p:cNvSpPr>
            <p:nvPr/>
          </p:nvSpPr>
          <p:spPr bwMode="hidden">
            <a:xfrm>
              <a:off x="2592" y="6"/>
              <a:ext cx="45"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51" name="Rectangle 31"/>
            <p:cNvSpPr>
              <a:spLocks noChangeArrowheads="1"/>
            </p:cNvSpPr>
            <p:nvPr/>
          </p:nvSpPr>
          <p:spPr bwMode="hidden">
            <a:xfrm>
              <a:off x="2688" y="6"/>
              <a:ext cx="47"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52" name="Rectangle 32"/>
            <p:cNvSpPr>
              <a:spLocks noChangeArrowheads="1"/>
            </p:cNvSpPr>
            <p:nvPr/>
          </p:nvSpPr>
          <p:spPr bwMode="hidden">
            <a:xfrm>
              <a:off x="2784"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53" name="Rectangle 33"/>
            <p:cNvSpPr>
              <a:spLocks noChangeArrowheads="1"/>
            </p:cNvSpPr>
            <p:nvPr/>
          </p:nvSpPr>
          <p:spPr bwMode="hidden">
            <a:xfrm>
              <a:off x="2880"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54" name="Rectangle 34"/>
            <p:cNvSpPr>
              <a:spLocks noChangeArrowheads="1"/>
            </p:cNvSpPr>
            <p:nvPr/>
          </p:nvSpPr>
          <p:spPr bwMode="hidden">
            <a:xfrm>
              <a:off x="2976"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55" name="Rectangle 35"/>
            <p:cNvSpPr>
              <a:spLocks noChangeArrowheads="1"/>
            </p:cNvSpPr>
            <p:nvPr/>
          </p:nvSpPr>
          <p:spPr bwMode="hidden">
            <a:xfrm>
              <a:off x="3071" y="6"/>
              <a:ext cx="45"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56" name="Rectangle 36"/>
            <p:cNvSpPr>
              <a:spLocks noChangeArrowheads="1"/>
            </p:cNvSpPr>
            <p:nvPr/>
          </p:nvSpPr>
          <p:spPr bwMode="hidden">
            <a:xfrm>
              <a:off x="3168" y="6"/>
              <a:ext cx="45"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57" name="Rectangle 37"/>
            <p:cNvSpPr>
              <a:spLocks noChangeArrowheads="1"/>
            </p:cNvSpPr>
            <p:nvPr/>
          </p:nvSpPr>
          <p:spPr bwMode="hidden">
            <a:xfrm>
              <a:off x="3264" y="6"/>
              <a:ext cx="47"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58" name="Rectangle 38"/>
            <p:cNvSpPr>
              <a:spLocks noChangeArrowheads="1"/>
            </p:cNvSpPr>
            <p:nvPr/>
          </p:nvSpPr>
          <p:spPr bwMode="hidden">
            <a:xfrm>
              <a:off x="3360"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59" name="Rectangle 39"/>
            <p:cNvSpPr>
              <a:spLocks noChangeArrowheads="1"/>
            </p:cNvSpPr>
            <p:nvPr/>
          </p:nvSpPr>
          <p:spPr bwMode="hidden">
            <a:xfrm>
              <a:off x="3456"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60" name="Rectangle 40"/>
            <p:cNvSpPr>
              <a:spLocks noChangeArrowheads="1"/>
            </p:cNvSpPr>
            <p:nvPr/>
          </p:nvSpPr>
          <p:spPr bwMode="hidden">
            <a:xfrm>
              <a:off x="3552"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61" name="Rectangle 41"/>
            <p:cNvSpPr>
              <a:spLocks noChangeArrowheads="1"/>
            </p:cNvSpPr>
            <p:nvPr/>
          </p:nvSpPr>
          <p:spPr bwMode="hidden">
            <a:xfrm>
              <a:off x="3649" y="6"/>
              <a:ext cx="47"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62" name="Rectangle 42"/>
            <p:cNvSpPr>
              <a:spLocks noChangeArrowheads="1"/>
            </p:cNvSpPr>
            <p:nvPr/>
          </p:nvSpPr>
          <p:spPr bwMode="hidden">
            <a:xfrm>
              <a:off x="3744" y="6"/>
              <a:ext cx="46"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63" name="Rectangle 43"/>
            <p:cNvSpPr>
              <a:spLocks noChangeArrowheads="1"/>
            </p:cNvSpPr>
            <p:nvPr/>
          </p:nvSpPr>
          <p:spPr bwMode="hidden">
            <a:xfrm>
              <a:off x="3840" y="6"/>
              <a:ext cx="47"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64" name="Rectangle 44"/>
            <p:cNvSpPr>
              <a:spLocks noChangeArrowheads="1"/>
            </p:cNvSpPr>
            <p:nvPr/>
          </p:nvSpPr>
          <p:spPr bwMode="hidden">
            <a:xfrm>
              <a:off x="3936"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65" name="Rectangle 45"/>
            <p:cNvSpPr>
              <a:spLocks noChangeArrowheads="1"/>
            </p:cNvSpPr>
            <p:nvPr/>
          </p:nvSpPr>
          <p:spPr bwMode="hidden">
            <a:xfrm>
              <a:off x="4032"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66" name="Rectangle 46"/>
            <p:cNvSpPr>
              <a:spLocks noChangeArrowheads="1"/>
            </p:cNvSpPr>
            <p:nvPr/>
          </p:nvSpPr>
          <p:spPr bwMode="hidden">
            <a:xfrm>
              <a:off x="4128"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67" name="Rectangle 47"/>
            <p:cNvSpPr>
              <a:spLocks noChangeArrowheads="1"/>
            </p:cNvSpPr>
            <p:nvPr/>
          </p:nvSpPr>
          <p:spPr bwMode="hidden">
            <a:xfrm>
              <a:off x="4225" y="6"/>
              <a:ext cx="47"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68" name="Rectangle 48"/>
            <p:cNvSpPr>
              <a:spLocks noChangeArrowheads="1"/>
            </p:cNvSpPr>
            <p:nvPr/>
          </p:nvSpPr>
          <p:spPr bwMode="hidden">
            <a:xfrm>
              <a:off x="4320" y="6"/>
              <a:ext cx="46"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69" name="Rectangle 49"/>
            <p:cNvSpPr>
              <a:spLocks noChangeArrowheads="1"/>
            </p:cNvSpPr>
            <p:nvPr/>
          </p:nvSpPr>
          <p:spPr bwMode="hidden">
            <a:xfrm>
              <a:off x="4416" y="6"/>
              <a:ext cx="47"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70" name="Rectangle 50"/>
            <p:cNvSpPr>
              <a:spLocks noChangeArrowheads="1"/>
            </p:cNvSpPr>
            <p:nvPr/>
          </p:nvSpPr>
          <p:spPr bwMode="hidden">
            <a:xfrm>
              <a:off x="4512"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71" name="Rectangle 51"/>
            <p:cNvSpPr>
              <a:spLocks noChangeArrowheads="1"/>
            </p:cNvSpPr>
            <p:nvPr/>
          </p:nvSpPr>
          <p:spPr bwMode="hidden">
            <a:xfrm>
              <a:off x="4608"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72" name="Rectangle 52"/>
            <p:cNvSpPr>
              <a:spLocks noChangeArrowheads="1"/>
            </p:cNvSpPr>
            <p:nvPr/>
          </p:nvSpPr>
          <p:spPr bwMode="hidden">
            <a:xfrm>
              <a:off x="4704"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73" name="Rectangle 53"/>
            <p:cNvSpPr>
              <a:spLocks noChangeArrowheads="1"/>
            </p:cNvSpPr>
            <p:nvPr/>
          </p:nvSpPr>
          <p:spPr bwMode="hidden">
            <a:xfrm>
              <a:off x="4801" y="6"/>
              <a:ext cx="47"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74" name="Rectangle 54"/>
            <p:cNvSpPr>
              <a:spLocks noChangeArrowheads="1"/>
            </p:cNvSpPr>
            <p:nvPr/>
          </p:nvSpPr>
          <p:spPr bwMode="hidden">
            <a:xfrm>
              <a:off x="4896" y="6"/>
              <a:ext cx="46"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75" name="Rectangle 55"/>
            <p:cNvSpPr>
              <a:spLocks noChangeArrowheads="1"/>
            </p:cNvSpPr>
            <p:nvPr/>
          </p:nvSpPr>
          <p:spPr bwMode="hidden">
            <a:xfrm>
              <a:off x="4992" y="6"/>
              <a:ext cx="47"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76" name="Rectangle 56"/>
            <p:cNvSpPr>
              <a:spLocks noChangeArrowheads="1"/>
            </p:cNvSpPr>
            <p:nvPr/>
          </p:nvSpPr>
          <p:spPr bwMode="hidden">
            <a:xfrm>
              <a:off x="5088"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77" name="Rectangle 57"/>
            <p:cNvSpPr>
              <a:spLocks noChangeArrowheads="1"/>
            </p:cNvSpPr>
            <p:nvPr/>
          </p:nvSpPr>
          <p:spPr bwMode="hidden">
            <a:xfrm>
              <a:off x="5184"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78" name="Rectangle 58"/>
            <p:cNvSpPr>
              <a:spLocks noChangeArrowheads="1"/>
            </p:cNvSpPr>
            <p:nvPr/>
          </p:nvSpPr>
          <p:spPr bwMode="hidden">
            <a:xfrm>
              <a:off x="5280"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79" name="Rectangle 59"/>
            <p:cNvSpPr>
              <a:spLocks noChangeArrowheads="1"/>
            </p:cNvSpPr>
            <p:nvPr/>
          </p:nvSpPr>
          <p:spPr bwMode="hidden">
            <a:xfrm>
              <a:off x="5376" y="6"/>
              <a:ext cx="45"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80" name="Rectangle 60"/>
            <p:cNvSpPr>
              <a:spLocks noChangeArrowheads="1"/>
            </p:cNvSpPr>
            <p:nvPr/>
          </p:nvSpPr>
          <p:spPr bwMode="hidden">
            <a:xfrm>
              <a:off x="5472" y="6"/>
              <a:ext cx="46"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81" name="Rectangle 61"/>
            <p:cNvSpPr>
              <a:spLocks noChangeArrowheads="1"/>
            </p:cNvSpPr>
            <p:nvPr/>
          </p:nvSpPr>
          <p:spPr bwMode="hidden">
            <a:xfrm>
              <a:off x="5568"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82" name="Rectangle 62"/>
            <p:cNvSpPr>
              <a:spLocks noChangeArrowheads="1"/>
            </p:cNvSpPr>
            <p:nvPr/>
          </p:nvSpPr>
          <p:spPr bwMode="hidden">
            <a:xfrm>
              <a:off x="5664" y="6"/>
              <a:ext cx="48" cy="4320"/>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83" name="Rectangle 63"/>
            <p:cNvSpPr>
              <a:spLocks noChangeArrowheads="1"/>
            </p:cNvSpPr>
            <p:nvPr/>
          </p:nvSpPr>
          <p:spPr bwMode="hidden">
            <a:xfrm>
              <a:off x="431" y="0"/>
              <a:ext cx="5331" cy="4320"/>
            </a:xfrm>
            <a:prstGeom prst="rect">
              <a:avLst/>
            </a:prstGeom>
            <a:solidFill>
              <a:schemeClr val="accent1">
                <a:alpha val="50000"/>
              </a:schemeClr>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sp>
          <p:nvSpPr>
            <p:cNvPr id="5184" name="Rectangle 64"/>
            <p:cNvSpPr>
              <a:spLocks noChangeArrowheads="1"/>
            </p:cNvSpPr>
            <p:nvPr/>
          </p:nvSpPr>
          <p:spPr bwMode="blackGray">
            <a:xfrm>
              <a:off x="0" y="1081"/>
              <a:ext cx="4378" cy="47"/>
            </a:xfrm>
            <a:prstGeom prst="rect">
              <a:avLst/>
            </a:prstGeom>
            <a:solidFill>
              <a:schemeClr val="hlink">
                <a:alpha val="50000"/>
              </a:schemeClr>
            </a:solidFill>
            <a:ln w="9525">
              <a:noFill/>
              <a:miter lim="800000"/>
              <a:headEnd/>
              <a:tailEnd/>
            </a:ln>
            <a:effectLst/>
          </p:spPr>
          <p:txBody>
            <a:bodyPr wrap="none" anchor="ctr"/>
            <a:lstStyle/>
            <a:p>
              <a:pPr eaLnBrk="0" fontAlgn="base" hangingPunct="0">
                <a:spcBef>
                  <a:spcPct val="0"/>
                </a:spcBef>
                <a:spcAft>
                  <a:spcPct val="0"/>
                </a:spcAft>
                <a:defRPr/>
              </a:pPr>
              <a:endParaRPr lang="en-US" sz="2400" dirty="0">
                <a:solidFill>
                  <a:srgbClr val="000000"/>
                </a:solidFill>
                <a:latin typeface="Arial" charset="0"/>
                <a:ea typeface="ＭＳ Ｐゴシック" pitchFamily="-128" charset="-128"/>
              </a:endParaRPr>
            </a:p>
          </p:txBody>
        </p:sp>
      </p:grpSp>
      <p:sp>
        <p:nvSpPr>
          <p:cNvPr id="1027" name="Rectangle 65"/>
          <p:cNvSpPr>
            <a:spLocks noGrp="1" noChangeArrowheads="1"/>
          </p:cNvSpPr>
          <p:nvPr>
            <p:ph type="title"/>
          </p:nvPr>
        </p:nvSpPr>
        <p:spPr bwMode="auto">
          <a:xfrm>
            <a:off x="1625600" y="990601"/>
            <a:ext cx="8940800"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66"/>
          <p:cNvSpPr>
            <a:spLocks noGrp="1" noChangeArrowheads="1"/>
          </p:cNvSpPr>
          <p:nvPr>
            <p:ph type="body" idx="1"/>
          </p:nvPr>
        </p:nvSpPr>
        <p:spPr bwMode="auto">
          <a:xfrm>
            <a:off x="2438400" y="1905000"/>
            <a:ext cx="924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188" name="Rectangle 68"/>
          <p:cNvSpPr>
            <a:spLocks noGrp="1" noChangeArrowheads="1"/>
          </p:cNvSpPr>
          <p:nvPr>
            <p:ph type="ftr" sz="quarter" idx="3"/>
          </p:nvPr>
        </p:nvSpPr>
        <p:spPr bwMode="auto">
          <a:xfrm>
            <a:off x="1625600" y="6248400"/>
            <a:ext cx="73152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000" dirty="0">
                <a:latin typeface="+mn-lt"/>
                <a:ea typeface="ＭＳ Ｐゴシック" pitchFamily="-128" charset="-128"/>
              </a:defRPr>
            </a:lvl1pPr>
          </a:lstStyle>
          <a:p>
            <a:pPr fontAlgn="base">
              <a:spcBef>
                <a:spcPct val="0"/>
              </a:spcBef>
              <a:spcAft>
                <a:spcPct val="0"/>
              </a:spcAft>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2014). Slides copyright 2014 by Roger Pressman. </a:t>
            </a:r>
          </a:p>
        </p:txBody>
      </p:sp>
      <p:sp>
        <p:nvSpPr>
          <p:cNvPr id="5189" name="Rectangle 69"/>
          <p:cNvSpPr>
            <a:spLocks noGrp="1" noChangeArrowheads="1"/>
          </p:cNvSpPr>
          <p:nvPr>
            <p:ph type="sldNum" sz="quarter" idx="4"/>
          </p:nvPr>
        </p:nvSpPr>
        <p:spPr bwMode="auto">
          <a:xfrm>
            <a:off x="10058400" y="6248400"/>
            <a:ext cx="17272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000">
                <a:latin typeface="Helvetica" panose="020B0604020202020204" pitchFamily="34" charset="0"/>
              </a:defRPr>
            </a:lvl1pPr>
          </a:lstStyle>
          <a:p>
            <a:pPr fontAlgn="base">
              <a:spcBef>
                <a:spcPct val="0"/>
              </a:spcBef>
              <a:spcAft>
                <a:spcPct val="0"/>
              </a:spcAft>
            </a:pPr>
            <a:fld id="{1DF1CB5B-4CCE-4CDC-A4F4-9024CDEE944B}" type="slidenum">
              <a:rPr lang="en-US" altLang="en-US">
                <a:solidFill>
                  <a:srgbClr val="000000"/>
                </a:solidFill>
                <a:ea typeface="ＭＳ Ｐゴシック" panose="020B0600070205080204" pitchFamily="34" charset="-128"/>
              </a:rPr>
              <a:pPr fontAlgn="base">
                <a:spcBef>
                  <a:spcPct val="0"/>
                </a:spcBef>
                <a:spcAft>
                  <a:spcPct val="0"/>
                </a:spcAft>
              </a:pPr>
              <a:t>‹#›</a:t>
            </a:fld>
            <a:endParaRPr lang="en-US" altLang="en-US">
              <a:solidFill>
                <a:srgbClr val="000000"/>
              </a:solidFill>
              <a:ea typeface="ＭＳ Ｐゴシック" panose="020B0600070205080204" pitchFamily="34" charset="-128"/>
            </a:endParaRPr>
          </a:p>
        </p:txBody>
      </p:sp>
    </p:spTree>
    <p:extLst>
      <p:ext uri="{BB962C8B-B14F-4D97-AF65-F5344CB8AC3E}">
        <p14:creationId xmlns:p14="http://schemas.microsoft.com/office/powerpoint/2010/main" val="231086430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Helvetica" pitchFamily="-128" charset="0"/>
        </a:defRPr>
      </a:lvl2pPr>
      <a:lvl3pPr algn="l" rtl="0" eaLnBrk="0" fontAlgn="base" hangingPunct="0">
        <a:spcBef>
          <a:spcPct val="0"/>
        </a:spcBef>
        <a:spcAft>
          <a:spcPct val="0"/>
        </a:spcAft>
        <a:defRPr sz="4000">
          <a:solidFill>
            <a:schemeClr val="tx2"/>
          </a:solidFill>
          <a:latin typeface="Helvetica" pitchFamily="-128" charset="0"/>
        </a:defRPr>
      </a:lvl3pPr>
      <a:lvl4pPr algn="l" rtl="0" eaLnBrk="0" fontAlgn="base" hangingPunct="0">
        <a:spcBef>
          <a:spcPct val="0"/>
        </a:spcBef>
        <a:spcAft>
          <a:spcPct val="0"/>
        </a:spcAft>
        <a:defRPr sz="4000">
          <a:solidFill>
            <a:schemeClr val="tx2"/>
          </a:solidFill>
          <a:latin typeface="Helvetica" pitchFamily="-128" charset="0"/>
        </a:defRPr>
      </a:lvl4pPr>
      <a:lvl5pPr algn="l" rtl="0" eaLnBrk="0" fontAlgn="base" hangingPunct="0">
        <a:spcBef>
          <a:spcPct val="0"/>
        </a:spcBef>
        <a:spcAft>
          <a:spcPct val="0"/>
        </a:spcAft>
        <a:defRPr sz="4000">
          <a:solidFill>
            <a:schemeClr val="tx2"/>
          </a:solidFill>
          <a:latin typeface="Helvetica" pitchFamily="-128" charset="0"/>
        </a:defRPr>
      </a:lvl5pPr>
      <a:lvl6pPr marL="457200" algn="l" rtl="0" fontAlgn="base">
        <a:spcBef>
          <a:spcPct val="0"/>
        </a:spcBef>
        <a:spcAft>
          <a:spcPct val="0"/>
        </a:spcAft>
        <a:defRPr sz="4000">
          <a:solidFill>
            <a:schemeClr val="tx2"/>
          </a:solidFill>
          <a:latin typeface="Helvetica" pitchFamily="-128" charset="0"/>
        </a:defRPr>
      </a:lvl6pPr>
      <a:lvl7pPr marL="914400" algn="l" rtl="0" fontAlgn="base">
        <a:spcBef>
          <a:spcPct val="0"/>
        </a:spcBef>
        <a:spcAft>
          <a:spcPct val="0"/>
        </a:spcAft>
        <a:defRPr sz="4000">
          <a:solidFill>
            <a:schemeClr val="tx2"/>
          </a:solidFill>
          <a:latin typeface="Helvetica" pitchFamily="-128" charset="0"/>
        </a:defRPr>
      </a:lvl7pPr>
      <a:lvl8pPr marL="1371600" algn="l" rtl="0" fontAlgn="base">
        <a:spcBef>
          <a:spcPct val="0"/>
        </a:spcBef>
        <a:spcAft>
          <a:spcPct val="0"/>
        </a:spcAft>
        <a:defRPr sz="4000">
          <a:solidFill>
            <a:schemeClr val="tx2"/>
          </a:solidFill>
          <a:latin typeface="Helvetica" pitchFamily="-128" charset="0"/>
        </a:defRPr>
      </a:lvl8pPr>
      <a:lvl9pPr marL="1828800" algn="l" rtl="0" fontAlgn="base">
        <a:spcBef>
          <a:spcPct val="0"/>
        </a:spcBef>
        <a:spcAft>
          <a:spcPct val="0"/>
        </a:spcAft>
        <a:defRPr sz="4000">
          <a:solidFill>
            <a:schemeClr val="tx2"/>
          </a:solidFill>
          <a:latin typeface="Helvetica" pitchFamily="-128" charset="0"/>
        </a:defRPr>
      </a:lvl9pPr>
    </p:titleStyle>
    <p:bodyStyle>
      <a:lvl1pPr marL="342900" indent="-342900" algn="l" rtl="0" eaLnBrk="0" fontAlgn="base" hangingPunct="0">
        <a:spcBef>
          <a:spcPct val="20000"/>
        </a:spcBef>
        <a:spcAft>
          <a:spcPct val="0"/>
        </a:spcAft>
        <a:buClr>
          <a:schemeClr val="folHlink"/>
        </a:buClr>
        <a:buSzPct val="75000"/>
        <a:buFont typeface="Wingdings" panose="05000000000000000000"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folHlink"/>
        </a:buClr>
        <a:buSzPct val="70000"/>
        <a:buFont typeface="Wingdings" panose="05000000000000000000" pitchFamily="2" charset="2"/>
        <a:buChar char="n"/>
        <a:defRPr sz="2000">
          <a:solidFill>
            <a:schemeClr val="tx1"/>
          </a:solidFill>
          <a:latin typeface="+mn-lt"/>
        </a:defRPr>
      </a:lvl2pPr>
      <a:lvl3pPr marL="1143000" indent="-228600" algn="l" rtl="0" eaLnBrk="0" fontAlgn="base" hangingPunct="0">
        <a:spcBef>
          <a:spcPct val="20000"/>
        </a:spcBef>
        <a:spcAft>
          <a:spcPct val="0"/>
        </a:spcAft>
        <a:buClr>
          <a:schemeClr val="tx2"/>
        </a:buClr>
        <a:buChar char="•"/>
        <a:defRPr>
          <a:solidFill>
            <a:schemeClr val="tx1"/>
          </a:solidFill>
          <a:latin typeface="+mn-lt"/>
        </a:defRPr>
      </a:lvl3pPr>
      <a:lvl4pPr marL="1600200" indent="-228600" algn="l" rtl="0" eaLnBrk="0" fontAlgn="base" hangingPunct="0">
        <a:spcBef>
          <a:spcPct val="20000"/>
        </a:spcBef>
        <a:spcAft>
          <a:spcPct val="0"/>
        </a:spcAft>
        <a:buClr>
          <a:schemeClr val="hlink"/>
        </a:buClr>
        <a:buChar char="•"/>
        <a:defRPr sz="1600">
          <a:solidFill>
            <a:schemeClr val="tx1"/>
          </a:solidFill>
          <a:latin typeface="+mn-lt"/>
        </a:defRPr>
      </a:lvl4pPr>
      <a:lvl5pPr marL="2057400" indent="-228600" algn="l" rtl="0" eaLnBrk="0" fontAlgn="base" hangingPunct="0">
        <a:spcBef>
          <a:spcPct val="20000"/>
        </a:spcBef>
        <a:spcAft>
          <a:spcPct val="0"/>
        </a:spcAft>
        <a:buClr>
          <a:schemeClr val="tx1"/>
        </a:buClr>
        <a:buSzPct val="85000"/>
        <a:buChar char="•"/>
        <a:defRPr sz="1600">
          <a:solidFill>
            <a:schemeClr val="tx1"/>
          </a:solidFill>
          <a:latin typeface="+mn-lt"/>
        </a:defRPr>
      </a:lvl5pPr>
      <a:lvl6pPr marL="2514600" indent="-228600" algn="l" rtl="0" fontAlgn="base">
        <a:spcBef>
          <a:spcPct val="20000"/>
        </a:spcBef>
        <a:spcAft>
          <a:spcPct val="0"/>
        </a:spcAft>
        <a:buClr>
          <a:schemeClr val="tx1"/>
        </a:buClr>
        <a:buSzPct val="85000"/>
        <a:buChar char="•"/>
        <a:defRPr sz="1600">
          <a:solidFill>
            <a:schemeClr val="tx1"/>
          </a:solidFill>
          <a:latin typeface="+mn-lt"/>
        </a:defRPr>
      </a:lvl6pPr>
      <a:lvl7pPr marL="2971800" indent="-228600" algn="l" rtl="0" fontAlgn="base">
        <a:spcBef>
          <a:spcPct val="20000"/>
        </a:spcBef>
        <a:spcAft>
          <a:spcPct val="0"/>
        </a:spcAft>
        <a:buClr>
          <a:schemeClr val="tx1"/>
        </a:buClr>
        <a:buSzPct val="85000"/>
        <a:buChar char="•"/>
        <a:defRPr sz="1600">
          <a:solidFill>
            <a:schemeClr val="tx1"/>
          </a:solidFill>
          <a:latin typeface="+mn-lt"/>
        </a:defRPr>
      </a:lvl7pPr>
      <a:lvl8pPr marL="3429000" indent="-228600" algn="l" rtl="0" fontAlgn="base">
        <a:spcBef>
          <a:spcPct val="20000"/>
        </a:spcBef>
        <a:spcAft>
          <a:spcPct val="0"/>
        </a:spcAft>
        <a:buClr>
          <a:schemeClr val="tx1"/>
        </a:buClr>
        <a:buSzPct val="85000"/>
        <a:buChar char="•"/>
        <a:defRPr sz="1600">
          <a:solidFill>
            <a:schemeClr val="tx1"/>
          </a:solidFill>
          <a:latin typeface="+mn-lt"/>
        </a:defRPr>
      </a:lvl8pPr>
      <a:lvl9pPr marL="3886200" indent="-228600" algn="l" rtl="0" fontAlgn="base">
        <a:spcBef>
          <a:spcPct val="20000"/>
        </a:spcBef>
        <a:spcAft>
          <a:spcPct val="0"/>
        </a:spcAft>
        <a:buClr>
          <a:schemeClr val="tx1"/>
        </a:buClr>
        <a:buSzPct val="8500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a:t>Midterm Exam Study Guide</a:t>
            </a:r>
          </a:p>
        </p:txBody>
      </p:sp>
      <p:sp>
        <p:nvSpPr>
          <p:cNvPr id="14339" name="Content Placeholder 2"/>
          <p:cNvSpPr>
            <a:spLocks noGrp="1"/>
          </p:cNvSpPr>
          <p:nvPr>
            <p:ph idx="1"/>
          </p:nvPr>
        </p:nvSpPr>
        <p:spPr/>
        <p:txBody>
          <a:bodyPr/>
          <a:lstStyle/>
          <a:p>
            <a:pPr marL="0" indent="0">
              <a:buNone/>
            </a:pPr>
            <a:r>
              <a:rPr lang="en-US" altLang="en-US" sz="1800" dirty="0"/>
              <a:t>This study guide </a:t>
            </a:r>
            <a:r>
              <a:rPr lang="en-US" altLang="en-US" sz="1800" b="1" u="sng" dirty="0">
                <a:solidFill>
                  <a:srgbClr val="FF0000"/>
                </a:solidFill>
              </a:rPr>
              <a:t>does not imply</a:t>
            </a:r>
            <a:r>
              <a:rPr lang="en-US" altLang="en-US" sz="1800" b="1" dirty="0">
                <a:solidFill>
                  <a:srgbClr val="FF0000"/>
                </a:solidFill>
              </a:rPr>
              <a:t> </a:t>
            </a:r>
            <a:r>
              <a:rPr lang="en-US" altLang="en-US" sz="1800" dirty="0"/>
              <a:t>that any topics/slides that are not mentioned are excluded.</a:t>
            </a:r>
          </a:p>
          <a:p>
            <a:pPr marL="0" indent="0">
              <a:buNone/>
            </a:pPr>
            <a:r>
              <a:rPr lang="en-US" altLang="en-US" sz="1800" dirty="0"/>
              <a:t>The objective is to guide you while studying by focusing on certain topics that might have a high weight with regard to the midterm exam.</a:t>
            </a:r>
          </a:p>
          <a:p>
            <a:pPr marL="0" indent="0">
              <a:buNone/>
            </a:pPr>
            <a:endParaRPr lang="en-US" altLang="en-US" sz="1800" dirty="0"/>
          </a:p>
          <a:p>
            <a:pPr marL="0" indent="0">
              <a:buNone/>
            </a:pPr>
            <a:r>
              <a:rPr lang="en-US" altLang="en-US" sz="1800" dirty="0"/>
              <a:t>The midterm exam includes chapters: </a:t>
            </a:r>
            <a:r>
              <a:rPr lang="en-US" altLang="en-US" sz="1800" dirty="0">
                <a:sym typeface="Wingdings" panose="05000000000000000000" pitchFamily="2" charset="2"/>
              </a:rPr>
              <a:t>1, 2, 4&amp;5, 6, 7, 8, 9, 10 and 11</a:t>
            </a:r>
            <a:endParaRPr lang="en-US" altLang="en-US" sz="1800" dirty="0"/>
          </a:p>
          <a:p>
            <a:pPr marL="0" indent="0">
              <a:buNone/>
            </a:pPr>
            <a:endParaRPr lang="en-US" altLang="en-US" sz="1800" dirty="0"/>
          </a:p>
          <a:p>
            <a:pPr marL="0" indent="0">
              <a:buNone/>
            </a:pPr>
            <a:r>
              <a:rPr lang="en-US" altLang="en-US" sz="1800" b="1" u="sng" dirty="0">
                <a:solidFill>
                  <a:srgbClr val="FF0000"/>
                </a:solidFill>
              </a:rPr>
              <a:t>Please note:</a:t>
            </a:r>
          </a:p>
          <a:p>
            <a:pPr marL="0" indent="0">
              <a:buNone/>
            </a:pPr>
            <a:r>
              <a:rPr lang="en-US" altLang="en-US" sz="1800" b="1" dirty="0"/>
              <a:t>MCQ, T/F, and fill in the blank </a:t>
            </a:r>
            <a:r>
              <a:rPr lang="en-US" altLang="en-US" sz="1800" dirty="0"/>
              <a:t>will be from all chapters</a:t>
            </a:r>
          </a:p>
          <a:p>
            <a:pPr marL="0" indent="0">
              <a:buNone/>
            </a:pPr>
            <a:r>
              <a:rPr lang="en-US" altLang="en-US" sz="1800" b="1" dirty="0"/>
              <a:t>Short Answer Q. </a:t>
            </a:r>
            <a:r>
              <a:rPr lang="en-US" altLang="en-US" sz="1800" dirty="0"/>
              <a:t>will be from Chapters </a:t>
            </a:r>
            <a:r>
              <a:rPr lang="en-US" altLang="en-US" sz="1800" b="1" dirty="0"/>
              <a:t>2, 6, 7 and 10</a:t>
            </a:r>
          </a:p>
          <a:p>
            <a:pPr marL="0" indent="0">
              <a:buNone/>
            </a:pPr>
            <a:r>
              <a:rPr lang="en-US" altLang="en-US" sz="1800" b="1" dirty="0"/>
              <a:t>Long Answer Q. </a:t>
            </a:r>
            <a:r>
              <a:rPr lang="en-US" altLang="en-US" sz="1800" dirty="0"/>
              <a:t>will be from Chapters </a:t>
            </a:r>
            <a:r>
              <a:rPr lang="en-US" altLang="en-US" sz="1800" b="1" dirty="0"/>
              <a:t>6 and 8</a:t>
            </a:r>
          </a:p>
          <a:p>
            <a:pPr marL="0" indent="0">
              <a:buNone/>
            </a:pPr>
            <a:endParaRPr lang="en-US" altLang="en-US" sz="1800" dirty="0"/>
          </a:p>
        </p:txBody>
      </p:sp>
      <p:sp>
        <p:nvSpPr>
          <p:cNvPr id="4" name="Footer Placeholder 3"/>
          <p:cNvSpPr>
            <a:spLocks noGrp="1"/>
          </p:cNvSpPr>
          <p:nvPr>
            <p:ph type="ftr" sz="quarter" idx="10"/>
          </p:nvPr>
        </p:nvSpPr>
        <p:spPr/>
        <p:txBody>
          <a:bodyPr/>
          <a:lstStyle/>
          <a:p>
            <a:pPr>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2014). Slides copyright 2014 by Roger Pressman.</a:t>
            </a:r>
            <a:endParaRPr lang="en-US" sz="2400">
              <a:solidFill>
                <a:srgbClr val="000000"/>
              </a:solidFill>
              <a:latin typeface="Palatino" pitchFamily="-128" charset="0"/>
            </a:endParaRPr>
          </a:p>
        </p:txBody>
      </p:sp>
      <p:sp>
        <p:nvSpPr>
          <p:cNvPr id="14341"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75000"/>
              <a:buFont typeface="Wingdings" panose="05000000000000000000" pitchFamily="2" charset="2"/>
              <a:buChar char="n"/>
              <a:defRPr sz="2400">
                <a:solidFill>
                  <a:schemeClr val="tx1"/>
                </a:solidFill>
                <a:latin typeface="Helvetica" panose="020B0604020202020204" pitchFamily="34" charset="0"/>
              </a:defRPr>
            </a:lvl1pPr>
            <a:lvl2pPr marL="742950" indent="-285750">
              <a:spcBef>
                <a:spcPct val="20000"/>
              </a:spcBef>
              <a:buClr>
                <a:schemeClr val="folHlink"/>
              </a:buClr>
              <a:buSzPct val="70000"/>
              <a:buFont typeface="Wingdings" panose="05000000000000000000" pitchFamily="2" charset="2"/>
              <a:buChar char="n"/>
              <a:defRPr sz="2000">
                <a:solidFill>
                  <a:schemeClr val="tx1"/>
                </a:solidFill>
                <a:latin typeface="Helvetica" panose="020B0604020202020204" pitchFamily="34" charset="0"/>
              </a:defRPr>
            </a:lvl2pPr>
            <a:lvl3pPr marL="1143000" indent="-228600">
              <a:spcBef>
                <a:spcPct val="20000"/>
              </a:spcBef>
              <a:buClr>
                <a:schemeClr val="tx2"/>
              </a:buClr>
              <a:buChar char="•"/>
              <a:defRPr>
                <a:solidFill>
                  <a:schemeClr val="tx1"/>
                </a:solidFill>
                <a:latin typeface="Helvetica" panose="020B0604020202020204" pitchFamily="34" charset="0"/>
              </a:defRPr>
            </a:lvl3pPr>
            <a:lvl4pPr marL="1600200" indent="-228600">
              <a:spcBef>
                <a:spcPct val="20000"/>
              </a:spcBef>
              <a:buClr>
                <a:schemeClr val="hlink"/>
              </a:buClr>
              <a:buChar char="•"/>
              <a:defRPr sz="1600">
                <a:solidFill>
                  <a:schemeClr val="tx1"/>
                </a:solidFill>
                <a:latin typeface="Helvetica" panose="020B0604020202020204" pitchFamily="34" charset="0"/>
              </a:defRPr>
            </a:lvl4pPr>
            <a:lvl5pPr marL="2057400" indent="-228600">
              <a:spcBef>
                <a:spcPct val="20000"/>
              </a:spcBef>
              <a:buClr>
                <a:schemeClr val="tx1"/>
              </a:buClr>
              <a:buSzPct val="85000"/>
              <a:buChar char="•"/>
              <a:defRPr sz="1600">
                <a:solidFill>
                  <a:schemeClr val="tx1"/>
                </a:solidFill>
                <a:latin typeface="Helvetica" panose="020B0604020202020204" pitchFamily="34" charset="0"/>
              </a:defRPr>
            </a:lvl5pPr>
            <a:lvl6pPr marL="25146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6pPr>
            <a:lvl7pPr marL="29718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7pPr>
            <a:lvl8pPr marL="34290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8pPr>
            <a:lvl9pPr marL="38862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9pPr>
          </a:lstStyle>
          <a:p>
            <a:pPr>
              <a:spcBef>
                <a:spcPct val="0"/>
              </a:spcBef>
              <a:buClrTx/>
              <a:buSzTx/>
              <a:buFontTx/>
              <a:buNone/>
            </a:pPr>
            <a:fld id="{0D3C738A-63C3-4394-B361-CDDB2E93F4B7}" type="slidenum">
              <a:rPr lang="en-US" altLang="en-US" sz="1000">
                <a:solidFill>
                  <a:srgbClr val="000000"/>
                </a:solidFill>
              </a:rPr>
              <a:pPr>
                <a:spcBef>
                  <a:spcPct val="0"/>
                </a:spcBef>
                <a:buClrTx/>
                <a:buSzTx/>
                <a:buFontTx/>
                <a:buNone/>
              </a:pPr>
              <a:t>1</a:t>
            </a:fld>
            <a:endParaRPr lang="en-US" altLang="en-US" sz="1000">
              <a:solidFill>
                <a:srgbClr val="000000"/>
              </a:solidFill>
            </a:endParaRPr>
          </a:p>
        </p:txBody>
      </p:sp>
    </p:spTree>
    <p:extLst>
      <p:ext uri="{BB962C8B-B14F-4D97-AF65-F5344CB8AC3E}">
        <p14:creationId xmlns:p14="http://schemas.microsoft.com/office/powerpoint/2010/main" val="34150253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These slides are designed to accompany </a:t>
            </a:r>
            <a:r>
              <a:rPr lang="en-US" i="1"/>
              <a:t>Software Engineering: A Practitioner’s Approach, 8/e </a:t>
            </a:r>
            <a:r>
              <a:rPr lang="en-US"/>
              <a:t>(McGraw-Hill, 2014) Slides copyright 2014 by Roger Pressman. </a:t>
            </a:r>
          </a:p>
        </p:txBody>
      </p:sp>
      <p:sp>
        <p:nvSpPr>
          <p:cNvPr id="26627"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75000"/>
              <a:buFont typeface="Wingdings" panose="05000000000000000000" pitchFamily="2" charset="2"/>
              <a:buChar char="n"/>
              <a:defRPr sz="2400">
                <a:solidFill>
                  <a:schemeClr val="tx1"/>
                </a:solidFill>
                <a:latin typeface="Helvetica" panose="020B0604020202020204" pitchFamily="34" charset="0"/>
              </a:defRPr>
            </a:lvl1pPr>
            <a:lvl2pPr marL="742950" indent="-285750">
              <a:spcBef>
                <a:spcPct val="20000"/>
              </a:spcBef>
              <a:buClr>
                <a:schemeClr val="folHlink"/>
              </a:buClr>
              <a:buSzPct val="70000"/>
              <a:buFont typeface="Wingdings" panose="05000000000000000000" pitchFamily="2" charset="2"/>
              <a:buChar char="n"/>
              <a:defRPr sz="2000">
                <a:solidFill>
                  <a:schemeClr val="tx1"/>
                </a:solidFill>
                <a:latin typeface="Helvetica" panose="020B0604020202020204" pitchFamily="34" charset="0"/>
              </a:defRPr>
            </a:lvl2pPr>
            <a:lvl3pPr marL="1143000" indent="-228600">
              <a:spcBef>
                <a:spcPct val="20000"/>
              </a:spcBef>
              <a:buClr>
                <a:schemeClr val="tx2"/>
              </a:buClr>
              <a:buChar char="•"/>
              <a:defRPr>
                <a:solidFill>
                  <a:schemeClr val="tx1"/>
                </a:solidFill>
                <a:latin typeface="Helvetica" panose="020B0604020202020204" pitchFamily="34" charset="0"/>
              </a:defRPr>
            </a:lvl3pPr>
            <a:lvl4pPr marL="1600200" indent="-228600">
              <a:spcBef>
                <a:spcPct val="20000"/>
              </a:spcBef>
              <a:buClr>
                <a:schemeClr val="hlink"/>
              </a:buClr>
              <a:buChar char="•"/>
              <a:defRPr sz="1600">
                <a:solidFill>
                  <a:schemeClr val="tx1"/>
                </a:solidFill>
                <a:latin typeface="Helvetica" panose="020B0604020202020204" pitchFamily="34" charset="0"/>
              </a:defRPr>
            </a:lvl4pPr>
            <a:lvl5pPr marL="2057400" indent="-228600">
              <a:spcBef>
                <a:spcPct val="20000"/>
              </a:spcBef>
              <a:buClr>
                <a:schemeClr val="tx1"/>
              </a:buClr>
              <a:buSzPct val="85000"/>
              <a:buChar char="•"/>
              <a:defRPr sz="1600">
                <a:solidFill>
                  <a:schemeClr val="tx1"/>
                </a:solidFill>
                <a:latin typeface="Helvetica" panose="020B0604020202020204" pitchFamily="34" charset="0"/>
              </a:defRPr>
            </a:lvl5pPr>
            <a:lvl6pPr marL="25146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6pPr>
            <a:lvl7pPr marL="29718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7pPr>
            <a:lvl8pPr marL="34290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8pPr>
            <a:lvl9pPr marL="38862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9pPr>
          </a:lstStyle>
          <a:p>
            <a:pPr>
              <a:spcBef>
                <a:spcPct val="0"/>
              </a:spcBef>
              <a:buClrTx/>
              <a:buSzTx/>
              <a:buFontTx/>
              <a:buNone/>
            </a:pPr>
            <a:fld id="{9157013F-FC65-4412-ACAB-AF54624A711F}" type="slidenum">
              <a:rPr lang="en-US" altLang="en-US" sz="1000"/>
              <a:pPr>
                <a:spcBef>
                  <a:spcPct val="0"/>
                </a:spcBef>
                <a:buClrTx/>
                <a:buSzTx/>
                <a:buFontTx/>
                <a:buNone/>
              </a:pPr>
              <a:t>10</a:t>
            </a:fld>
            <a:endParaRPr lang="en-US" altLang="en-US" sz="1000"/>
          </a:p>
        </p:txBody>
      </p:sp>
      <p:sp>
        <p:nvSpPr>
          <p:cNvPr id="26628" name="Rectangle 2"/>
          <p:cNvSpPr>
            <a:spLocks noGrp="1" noChangeArrowheads="1"/>
          </p:cNvSpPr>
          <p:nvPr>
            <p:ph type="title"/>
          </p:nvPr>
        </p:nvSpPr>
        <p:spPr>
          <a:xfrm>
            <a:off x="2743201" y="1143001"/>
            <a:ext cx="5032375" cy="633413"/>
          </a:xfrm>
        </p:spPr>
        <p:txBody>
          <a:bodyPr/>
          <a:lstStyle/>
          <a:p>
            <a:pPr eaLnBrk="1" hangingPunct="1"/>
            <a:r>
              <a:rPr lang="en-US" altLang="en-US"/>
              <a:t>An Agile Process</a:t>
            </a:r>
          </a:p>
        </p:txBody>
      </p:sp>
      <p:sp>
        <p:nvSpPr>
          <p:cNvPr id="26629" name="Rectangle 3"/>
          <p:cNvSpPr>
            <a:spLocks noGrp="1" noChangeArrowheads="1"/>
          </p:cNvSpPr>
          <p:nvPr>
            <p:ph type="body" idx="1"/>
          </p:nvPr>
        </p:nvSpPr>
        <p:spPr>
          <a:xfrm>
            <a:off x="3300414" y="2057400"/>
            <a:ext cx="7367587" cy="3009900"/>
          </a:xfrm>
        </p:spPr>
        <p:txBody>
          <a:bodyPr/>
          <a:lstStyle/>
          <a:p>
            <a:pPr eaLnBrk="1" hangingPunct="1"/>
            <a:r>
              <a:rPr lang="en-US" altLang="en-US"/>
              <a:t>Is driven by customer descriptions of what is required (scenarios)</a:t>
            </a:r>
          </a:p>
          <a:p>
            <a:pPr eaLnBrk="1" hangingPunct="1"/>
            <a:r>
              <a:rPr lang="en-US" altLang="en-US"/>
              <a:t>Recognizes that plans are short-lived</a:t>
            </a:r>
          </a:p>
          <a:p>
            <a:pPr eaLnBrk="1" hangingPunct="1"/>
            <a:r>
              <a:rPr lang="en-US" altLang="en-US"/>
              <a:t>Develops software iteratively with a heavy emphasis on construction activities</a:t>
            </a:r>
          </a:p>
          <a:p>
            <a:pPr eaLnBrk="1" hangingPunct="1"/>
            <a:r>
              <a:rPr lang="en-US" altLang="en-US"/>
              <a:t>Delivers multiple ‘software increments’</a:t>
            </a:r>
          </a:p>
          <a:p>
            <a:pPr eaLnBrk="1" hangingPunct="1"/>
            <a:r>
              <a:rPr lang="en-US" altLang="en-US"/>
              <a:t>Adapts as changes occur</a:t>
            </a:r>
          </a:p>
        </p:txBody>
      </p:sp>
    </p:spTree>
    <p:extLst>
      <p:ext uri="{BB962C8B-B14F-4D97-AF65-F5344CB8AC3E}">
        <p14:creationId xmlns:p14="http://schemas.microsoft.com/office/powerpoint/2010/main" val="2692397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pPr>
              <a:defRPr/>
            </a:pPr>
            <a:r>
              <a:rPr lang="en-US"/>
              <a:t>These slides are designed to accompany </a:t>
            </a:r>
            <a:r>
              <a:rPr lang="en-US" i="1"/>
              <a:t>Software Engineering: A Practitioner’s Approach, 8/e </a:t>
            </a:r>
            <a:r>
              <a:rPr lang="en-US"/>
              <a:t>(McGraw-Hill, 2014) Slides copyright 2014 by Roger Pressman. </a:t>
            </a:r>
          </a:p>
        </p:txBody>
      </p:sp>
      <p:sp>
        <p:nvSpPr>
          <p:cNvPr id="6" name="Slide Number Placeholder 4"/>
          <p:cNvSpPr>
            <a:spLocks noGrp="1"/>
          </p:cNvSpPr>
          <p:nvPr>
            <p:ph type="sldNum" sz="quarter" idx="11"/>
          </p:nvPr>
        </p:nvSpPr>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D80DCD09-0AF1-47EE-9485-9D7F936BB775}" type="slidenum">
              <a:rPr lang="en-US" altLang="en-US" sz="1000">
                <a:latin typeface="Helvetica" panose="020B0604020202020204" pitchFamily="34" charset="0"/>
              </a:rPr>
              <a:pPr/>
              <a:t>11</a:t>
            </a:fld>
            <a:endParaRPr lang="en-US" altLang="en-US" sz="1000">
              <a:latin typeface="Helvetica" panose="020B0604020202020204" pitchFamily="34" charset="0"/>
            </a:endParaRPr>
          </a:p>
        </p:txBody>
      </p:sp>
      <p:sp>
        <p:nvSpPr>
          <p:cNvPr id="3076" name="Rectangle 2"/>
          <p:cNvSpPr>
            <a:spLocks noGrp="1" noChangeArrowheads="1"/>
          </p:cNvSpPr>
          <p:nvPr>
            <p:ph type="title"/>
          </p:nvPr>
        </p:nvSpPr>
        <p:spPr/>
        <p:txBody>
          <a:bodyPr/>
          <a:lstStyle/>
          <a:p>
            <a:pPr eaLnBrk="1" hangingPunct="1"/>
            <a:r>
              <a:rPr lang="en-US" altLang="en-US"/>
              <a:t>Chapter 6</a:t>
            </a:r>
          </a:p>
        </p:txBody>
      </p:sp>
      <p:sp>
        <p:nvSpPr>
          <p:cNvPr id="3077" name="Rectangle 3"/>
          <p:cNvSpPr>
            <a:spLocks noGrp="1" noChangeArrowheads="1"/>
          </p:cNvSpPr>
          <p:nvPr>
            <p:ph type="body" idx="1"/>
          </p:nvPr>
        </p:nvSpPr>
        <p:spPr/>
        <p:txBody>
          <a:bodyPr/>
          <a:lstStyle/>
          <a:p>
            <a:pPr eaLnBrk="1" hangingPunct="1"/>
            <a:r>
              <a:rPr lang="en-US" altLang="en-US" b="1">
                <a:solidFill>
                  <a:schemeClr val="folHlink"/>
                </a:solidFill>
              </a:rPr>
              <a:t>Human Aspects of Software Engineering</a:t>
            </a:r>
          </a:p>
        </p:txBody>
      </p:sp>
      <p:sp>
        <p:nvSpPr>
          <p:cNvPr id="3078" name="Text Box 7"/>
          <p:cNvSpPr txBox="1">
            <a:spLocks noChangeArrowheads="1"/>
          </p:cNvSpPr>
          <p:nvPr/>
        </p:nvSpPr>
        <p:spPr bwMode="auto">
          <a:xfrm>
            <a:off x="3657600" y="2438401"/>
            <a:ext cx="6477000" cy="332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800" i="1">
                <a:solidFill>
                  <a:schemeClr val="tx2"/>
                </a:solidFill>
                <a:latin typeface="Helvetica" panose="020B0604020202020204" pitchFamily="34" charset="0"/>
              </a:rPr>
              <a:t>Slide Set to accompany</a:t>
            </a:r>
            <a:r>
              <a:rPr lang="en-US" altLang="en-US" sz="3200" i="1">
                <a:solidFill>
                  <a:schemeClr val="tx2"/>
                </a:solidFill>
                <a:latin typeface="Helvetica" panose="020B0604020202020204" pitchFamily="34" charset="0"/>
              </a:rPr>
              <a:t/>
            </a:r>
            <a:br>
              <a:rPr lang="en-US" altLang="en-US" sz="3200" i="1">
                <a:solidFill>
                  <a:schemeClr val="tx2"/>
                </a:solidFill>
                <a:latin typeface="Helvetica" panose="020B0604020202020204" pitchFamily="34" charset="0"/>
              </a:rPr>
            </a:br>
            <a:r>
              <a:rPr lang="en-US" altLang="en-US" sz="2000" i="1">
                <a:solidFill>
                  <a:schemeClr val="tx2"/>
                </a:solidFill>
                <a:latin typeface="Helvetica" panose="020B0604020202020204" pitchFamily="34" charset="0"/>
              </a:rPr>
              <a:t>Software Engineering: A Practitioner’s Approach, 8/e</a:t>
            </a:r>
            <a:r>
              <a:rPr lang="en-US" altLang="en-US" i="1">
                <a:solidFill>
                  <a:schemeClr val="tx2"/>
                </a:solidFill>
                <a:latin typeface="Helvetica" panose="020B0604020202020204" pitchFamily="34" charset="0"/>
              </a:rPr>
              <a:t> </a:t>
            </a:r>
          </a:p>
          <a:p>
            <a:r>
              <a:rPr lang="en-US" altLang="en-US" sz="1600" b="1"/>
              <a:t>by Roger S. Pressman and Bruce R. Maxim</a:t>
            </a:r>
            <a:endParaRPr lang="en-US" altLang="en-US" sz="1200" b="1"/>
          </a:p>
          <a:p>
            <a:endParaRPr lang="en-US" altLang="en-US" sz="1200" b="1"/>
          </a:p>
          <a:p>
            <a:r>
              <a:rPr lang="en-US" altLang="en-US" sz="1200" b="1"/>
              <a:t>Slides copyright © 1996, 2001, 2005, 2009, 2014</a:t>
            </a:r>
            <a:r>
              <a:rPr lang="en-US" altLang="en-US" sz="1800"/>
              <a:t> </a:t>
            </a:r>
            <a:r>
              <a:rPr lang="en-US" altLang="en-US" sz="1200" b="1"/>
              <a:t>by Roger S. Pressman</a:t>
            </a:r>
            <a:endParaRPr lang="en-US" altLang="en-US" sz="1800"/>
          </a:p>
          <a:p>
            <a:endParaRPr lang="en-US" altLang="en-US" sz="1800" b="1" i="1">
              <a:solidFill>
                <a:schemeClr val="tx2"/>
              </a:solidFill>
            </a:endParaRPr>
          </a:p>
          <a:p>
            <a:r>
              <a:rPr lang="en-US" altLang="en-US" sz="1800" b="1" i="1">
                <a:solidFill>
                  <a:schemeClr val="tx2"/>
                </a:solidFill>
              </a:rPr>
              <a:t>For non-profit educational use only</a:t>
            </a:r>
            <a:endParaRPr lang="en-US" altLang="en-US" sz="1800" b="1"/>
          </a:p>
          <a:p>
            <a:endParaRPr lang="en-US" altLang="en-US" sz="1400"/>
          </a:p>
          <a:p>
            <a:r>
              <a:rPr lang="en-US" altLang="en-US" sz="1200"/>
              <a:t>May be reproduced ONLY for student use at the university level when used in conjunction with </a:t>
            </a:r>
            <a:r>
              <a:rPr lang="en-US" altLang="en-US" sz="1200" i="1"/>
              <a:t>Software Engineering: A Practitioner's Approach, 8/e. </a:t>
            </a:r>
            <a:r>
              <a:rPr lang="en-US" altLang="en-US" sz="1200"/>
              <a:t>Any other reproduction or use is prohibited without the express written permission of the author.</a:t>
            </a:r>
          </a:p>
          <a:p>
            <a:endParaRPr lang="en-US" altLang="en-US" sz="1200"/>
          </a:p>
          <a:p>
            <a:r>
              <a:rPr lang="en-US" altLang="en-US" sz="1200"/>
              <a:t>All copyright information MUST appear if these slides are posted on a website for student use.</a:t>
            </a:r>
          </a:p>
        </p:txBody>
      </p:sp>
    </p:spTree>
    <p:extLst>
      <p:ext uri="{BB962C8B-B14F-4D97-AF65-F5344CB8AC3E}">
        <p14:creationId xmlns:p14="http://schemas.microsoft.com/office/powerpoint/2010/main" val="1450640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These slides are designed to accompany </a:t>
            </a:r>
            <a:r>
              <a:rPr lang="en-US" i="1"/>
              <a:t>Software Engineering: A Practitioner’s Approach, 8/e </a:t>
            </a:r>
            <a:r>
              <a:rPr lang="en-US"/>
              <a:t>(McGraw-Hill, 2014) Slides copyright 2014 by Roger Pressman. </a:t>
            </a:r>
          </a:p>
        </p:txBody>
      </p:sp>
      <p:sp>
        <p:nvSpPr>
          <p:cNvPr id="5" name="Slide Number Placeholder 4"/>
          <p:cNvSpPr>
            <a:spLocks noGrp="1"/>
          </p:cNvSpPr>
          <p:nvPr>
            <p:ph type="sldNum" sz="quarter" idx="11"/>
          </p:nvPr>
        </p:nvSpPr>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F619CB1E-375D-4291-8FCA-98EE12E39089}" type="slidenum">
              <a:rPr lang="en-US" altLang="en-US" sz="1000">
                <a:latin typeface="Helvetica" panose="020B0604020202020204" pitchFamily="34" charset="0"/>
              </a:rPr>
              <a:pPr/>
              <a:t>12</a:t>
            </a:fld>
            <a:endParaRPr lang="en-US" altLang="en-US" sz="1000">
              <a:latin typeface="Helvetica" panose="020B0604020202020204" pitchFamily="34" charset="0"/>
            </a:endParaRPr>
          </a:p>
        </p:txBody>
      </p:sp>
      <p:sp>
        <p:nvSpPr>
          <p:cNvPr id="8196" name="Rectangle 2"/>
          <p:cNvSpPr>
            <a:spLocks noGrp="1" noChangeArrowheads="1"/>
          </p:cNvSpPr>
          <p:nvPr>
            <p:ph type="title"/>
          </p:nvPr>
        </p:nvSpPr>
        <p:spPr>
          <a:xfrm>
            <a:off x="2743200" y="1143001"/>
            <a:ext cx="6705600" cy="633413"/>
          </a:xfrm>
        </p:spPr>
        <p:txBody>
          <a:bodyPr/>
          <a:lstStyle/>
          <a:p>
            <a:pPr eaLnBrk="1" hangingPunct="1"/>
            <a:r>
              <a:rPr lang="en-US" altLang="en-US"/>
              <a:t>Avoid Team “Toxicity”</a:t>
            </a:r>
          </a:p>
        </p:txBody>
      </p:sp>
      <p:sp>
        <p:nvSpPr>
          <p:cNvPr id="8197" name="Rectangle 3"/>
          <p:cNvSpPr>
            <a:spLocks noGrp="1" noChangeArrowheads="1"/>
          </p:cNvSpPr>
          <p:nvPr>
            <p:ph type="body" idx="1"/>
          </p:nvPr>
        </p:nvSpPr>
        <p:spPr>
          <a:xfrm>
            <a:off x="3352800" y="1905000"/>
            <a:ext cx="6324600" cy="4114800"/>
          </a:xfrm>
        </p:spPr>
        <p:txBody>
          <a:bodyPr/>
          <a:lstStyle/>
          <a:p>
            <a:pPr>
              <a:spcBef>
                <a:spcPts val="600"/>
              </a:spcBef>
            </a:pPr>
            <a:r>
              <a:rPr lang="en-US" altLang="en-US" sz="1800"/>
              <a:t>A frenzied work atmosphere in which team members waste energy and lose focus on the objectives of the work to be performed.</a:t>
            </a:r>
          </a:p>
          <a:p>
            <a:pPr>
              <a:spcBef>
                <a:spcPts val="600"/>
              </a:spcBef>
            </a:pPr>
            <a:r>
              <a:rPr lang="en-US" altLang="en-US" sz="1800"/>
              <a:t>High frustration caused by personal, business, or technological factors that cause friction among team members.</a:t>
            </a:r>
          </a:p>
          <a:p>
            <a:pPr>
              <a:spcBef>
                <a:spcPts val="600"/>
              </a:spcBef>
            </a:pPr>
            <a:r>
              <a:rPr lang="en-US" altLang="en-US" sz="1800"/>
              <a:t>“Fragmented or poorly coordinated procedures” or a poorly defined or improperly chosen process model that becomes a roadblock to accomplishment.</a:t>
            </a:r>
          </a:p>
          <a:p>
            <a:pPr>
              <a:spcBef>
                <a:spcPts val="600"/>
              </a:spcBef>
            </a:pPr>
            <a:r>
              <a:rPr lang="en-US" altLang="en-US" sz="1800"/>
              <a:t>Unclear definition of roles resulting in a lack of accountability and resultant finger-pointing.</a:t>
            </a:r>
          </a:p>
          <a:p>
            <a:pPr>
              <a:spcBef>
                <a:spcPts val="600"/>
              </a:spcBef>
            </a:pPr>
            <a:r>
              <a:rPr lang="en-US" altLang="en-US" sz="1800"/>
              <a:t>“Continuous and repeated exposure to failure” that leads to a loss of confidence and a lowering of morale.</a:t>
            </a:r>
          </a:p>
        </p:txBody>
      </p:sp>
    </p:spTree>
    <p:extLst>
      <p:ext uri="{BB962C8B-B14F-4D97-AF65-F5344CB8AC3E}">
        <p14:creationId xmlns:p14="http://schemas.microsoft.com/office/powerpoint/2010/main" val="37612163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These slides are designed to accompany </a:t>
            </a:r>
            <a:r>
              <a:rPr lang="en-US" i="1"/>
              <a:t>Software Engineering: A Practitioner’s Approach, 8/e </a:t>
            </a:r>
            <a:r>
              <a:rPr lang="en-US"/>
              <a:t>(McGraw-Hill, 2014) Slides copyright 2014 by Roger Pressman. </a:t>
            </a:r>
          </a:p>
        </p:txBody>
      </p:sp>
      <p:sp>
        <p:nvSpPr>
          <p:cNvPr id="5" name="Slide Number Placeholder 4"/>
          <p:cNvSpPr>
            <a:spLocks noGrp="1"/>
          </p:cNvSpPr>
          <p:nvPr>
            <p:ph type="sldNum" sz="quarter" idx="11"/>
          </p:nvPr>
        </p:nvSpPr>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0DF339B0-FB92-43E6-8717-C2AF94F55470}" type="slidenum">
              <a:rPr lang="en-US" altLang="en-US" sz="1000">
                <a:latin typeface="Helvetica" panose="020B0604020202020204" pitchFamily="34" charset="0"/>
              </a:rPr>
              <a:pPr/>
              <a:t>13</a:t>
            </a:fld>
            <a:endParaRPr lang="en-US" altLang="en-US" sz="1000">
              <a:latin typeface="Helvetica" panose="020B0604020202020204" pitchFamily="34" charset="0"/>
            </a:endParaRPr>
          </a:p>
        </p:txBody>
      </p:sp>
      <p:sp>
        <p:nvSpPr>
          <p:cNvPr id="10244" name="Rectangle 2"/>
          <p:cNvSpPr>
            <a:spLocks noGrp="1" noChangeArrowheads="1"/>
          </p:cNvSpPr>
          <p:nvPr>
            <p:ph type="title"/>
          </p:nvPr>
        </p:nvSpPr>
        <p:spPr>
          <a:xfrm>
            <a:off x="2743200" y="1143001"/>
            <a:ext cx="6705600" cy="633413"/>
          </a:xfrm>
        </p:spPr>
        <p:txBody>
          <a:bodyPr/>
          <a:lstStyle/>
          <a:p>
            <a:pPr eaLnBrk="1" hangingPunct="1"/>
            <a:r>
              <a:rPr lang="en-US" altLang="en-US"/>
              <a:t>Organizational Paradigms</a:t>
            </a:r>
          </a:p>
        </p:txBody>
      </p:sp>
      <p:sp>
        <p:nvSpPr>
          <p:cNvPr id="10245" name="Rectangle 3"/>
          <p:cNvSpPr>
            <a:spLocks noGrp="1" noChangeArrowheads="1"/>
          </p:cNvSpPr>
          <p:nvPr>
            <p:ph type="body" idx="1"/>
          </p:nvPr>
        </p:nvSpPr>
        <p:spPr>
          <a:xfrm>
            <a:off x="3352800" y="1905000"/>
            <a:ext cx="6324600" cy="4114800"/>
          </a:xfrm>
        </p:spPr>
        <p:txBody>
          <a:bodyPr/>
          <a:lstStyle/>
          <a:p>
            <a:r>
              <a:rPr lang="en-US" altLang="en-US" sz="1800">
                <a:solidFill>
                  <a:schemeClr val="folHlink"/>
                </a:solidFill>
              </a:rPr>
              <a:t>closed paradigm</a:t>
            </a:r>
            <a:r>
              <a:rPr lang="en-US" altLang="en-US" sz="1800"/>
              <a:t>—structures a team along  a traditional hierarchy of authority</a:t>
            </a:r>
          </a:p>
          <a:p>
            <a:r>
              <a:rPr lang="en-US" altLang="en-US" sz="1800">
                <a:solidFill>
                  <a:schemeClr val="folHlink"/>
                </a:solidFill>
              </a:rPr>
              <a:t>random paradigm</a:t>
            </a:r>
            <a:r>
              <a:rPr lang="en-US" altLang="en-US" sz="1800"/>
              <a:t>—structures a team loosely and depends on individual initiative of the team members </a:t>
            </a:r>
          </a:p>
          <a:p>
            <a:r>
              <a:rPr lang="en-US" altLang="en-US" sz="1800">
                <a:solidFill>
                  <a:schemeClr val="folHlink"/>
                </a:solidFill>
              </a:rPr>
              <a:t>open paradigm</a:t>
            </a:r>
            <a:r>
              <a:rPr lang="en-US" altLang="en-US" sz="1800"/>
              <a:t>—attempts to structure a team in a manner that achieves some of the controls associated with the closed paradigm but also much of the innovation that occurs when using the random paradigm</a:t>
            </a:r>
          </a:p>
          <a:p>
            <a:r>
              <a:rPr lang="en-US" altLang="en-US" sz="1800">
                <a:solidFill>
                  <a:schemeClr val="folHlink"/>
                </a:solidFill>
              </a:rPr>
              <a:t>synchronous paradigm</a:t>
            </a:r>
            <a:r>
              <a:rPr lang="en-US" altLang="en-US" sz="1800"/>
              <a:t>—relies on the natural compartmentalization of a problem and organizes team members to work on pieces of the problem with little active communication among themselves</a:t>
            </a:r>
          </a:p>
        </p:txBody>
      </p:sp>
      <p:sp>
        <p:nvSpPr>
          <p:cNvPr id="10246" name="TextBox 7"/>
          <p:cNvSpPr txBox="1">
            <a:spLocks noChangeArrowheads="1"/>
          </p:cNvSpPr>
          <p:nvPr/>
        </p:nvSpPr>
        <p:spPr bwMode="auto">
          <a:xfrm>
            <a:off x="5715000" y="5562601"/>
            <a:ext cx="37338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nSpc>
                <a:spcPct val="90000"/>
              </a:lnSpc>
            </a:pPr>
            <a:r>
              <a:rPr lang="en-US" altLang="en-US" sz="1800" i="1">
                <a:latin typeface="Helvetica" panose="020B0604020202020204" pitchFamily="34" charset="0"/>
              </a:rPr>
              <a:t>suggested by Constantine [Con93]</a:t>
            </a:r>
          </a:p>
        </p:txBody>
      </p:sp>
    </p:spTree>
    <p:extLst>
      <p:ext uri="{BB962C8B-B14F-4D97-AF65-F5344CB8AC3E}">
        <p14:creationId xmlns:p14="http://schemas.microsoft.com/office/powerpoint/2010/main" val="10294310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pPr>
              <a:defRPr/>
            </a:pPr>
            <a:r>
              <a:rPr lang="en-US"/>
              <a:t>These slides are designed to accompany </a:t>
            </a:r>
            <a:r>
              <a:rPr lang="en-US" i="1"/>
              <a:t>Software Engineering: A Practitioner’s Approach, 8/e </a:t>
            </a:r>
            <a:r>
              <a:rPr lang="en-US"/>
              <a:t>(McGraw-Hill, 2014) Slides copyright 2014 by Roger Pressman.</a:t>
            </a:r>
          </a:p>
        </p:txBody>
      </p:sp>
      <p:sp>
        <p:nvSpPr>
          <p:cNvPr id="6" name="Slide Number Placeholder 4"/>
          <p:cNvSpPr>
            <a:spLocks noGrp="1"/>
          </p:cNvSpPr>
          <p:nvPr>
            <p:ph type="sldNum" sz="quarter" idx="11"/>
          </p:nvPr>
        </p:nvSpPr>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2E71F3DE-8663-4D70-B60A-F7167E1ED3CC}" type="slidenum">
              <a:rPr lang="en-US" altLang="en-US" sz="1000">
                <a:latin typeface="Helvetica" panose="020B0604020202020204" pitchFamily="34" charset="0"/>
              </a:rPr>
              <a:pPr/>
              <a:t>14</a:t>
            </a:fld>
            <a:endParaRPr lang="en-US" altLang="en-US" sz="1000">
              <a:latin typeface="Helvetica" panose="020B0604020202020204" pitchFamily="34" charset="0"/>
            </a:endParaRPr>
          </a:p>
        </p:txBody>
      </p:sp>
      <p:sp>
        <p:nvSpPr>
          <p:cNvPr id="3076" name="Rectangle 2"/>
          <p:cNvSpPr>
            <a:spLocks noGrp="1" noChangeArrowheads="1"/>
          </p:cNvSpPr>
          <p:nvPr>
            <p:ph type="title"/>
          </p:nvPr>
        </p:nvSpPr>
        <p:spPr/>
        <p:txBody>
          <a:bodyPr/>
          <a:lstStyle/>
          <a:p>
            <a:pPr eaLnBrk="1" hangingPunct="1"/>
            <a:r>
              <a:rPr lang="en-US" altLang="en-US"/>
              <a:t>Chapter 7</a:t>
            </a:r>
          </a:p>
        </p:txBody>
      </p:sp>
      <p:sp>
        <p:nvSpPr>
          <p:cNvPr id="3077" name="Rectangle 3"/>
          <p:cNvSpPr>
            <a:spLocks noGrp="1" noChangeArrowheads="1"/>
          </p:cNvSpPr>
          <p:nvPr>
            <p:ph type="body" idx="1"/>
          </p:nvPr>
        </p:nvSpPr>
        <p:spPr/>
        <p:txBody>
          <a:bodyPr/>
          <a:lstStyle/>
          <a:p>
            <a:pPr eaLnBrk="1" hangingPunct="1"/>
            <a:r>
              <a:rPr lang="en-US" altLang="en-US" b="1">
                <a:solidFill>
                  <a:schemeClr val="folHlink"/>
                </a:solidFill>
              </a:rPr>
              <a:t>Principles that Guide Practice</a:t>
            </a:r>
          </a:p>
        </p:txBody>
      </p:sp>
      <p:sp>
        <p:nvSpPr>
          <p:cNvPr id="3078" name="Text Box 7"/>
          <p:cNvSpPr txBox="1">
            <a:spLocks noChangeArrowheads="1"/>
          </p:cNvSpPr>
          <p:nvPr/>
        </p:nvSpPr>
        <p:spPr bwMode="auto">
          <a:xfrm>
            <a:off x="3657600" y="2438401"/>
            <a:ext cx="6477000" cy="332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800" i="1">
                <a:solidFill>
                  <a:schemeClr val="tx2"/>
                </a:solidFill>
                <a:latin typeface="Helvetica" panose="020B0604020202020204" pitchFamily="34" charset="0"/>
              </a:rPr>
              <a:t>Slide Set to accompany</a:t>
            </a:r>
            <a:r>
              <a:rPr lang="en-US" altLang="en-US" sz="3200" i="1">
                <a:solidFill>
                  <a:schemeClr val="tx2"/>
                </a:solidFill>
                <a:latin typeface="Helvetica" panose="020B0604020202020204" pitchFamily="34" charset="0"/>
              </a:rPr>
              <a:t/>
            </a:r>
            <a:br>
              <a:rPr lang="en-US" altLang="en-US" sz="3200" i="1">
                <a:solidFill>
                  <a:schemeClr val="tx2"/>
                </a:solidFill>
                <a:latin typeface="Helvetica" panose="020B0604020202020204" pitchFamily="34" charset="0"/>
              </a:rPr>
            </a:br>
            <a:r>
              <a:rPr lang="en-US" altLang="en-US" sz="2000" i="1">
                <a:solidFill>
                  <a:schemeClr val="tx2"/>
                </a:solidFill>
                <a:latin typeface="Helvetica" panose="020B0604020202020204" pitchFamily="34" charset="0"/>
              </a:rPr>
              <a:t>Software Engineering: A Practitioner’s Approach, 8/e</a:t>
            </a:r>
            <a:r>
              <a:rPr lang="en-US" altLang="en-US" i="1">
                <a:solidFill>
                  <a:schemeClr val="tx2"/>
                </a:solidFill>
                <a:latin typeface="Helvetica" panose="020B0604020202020204" pitchFamily="34" charset="0"/>
              </a:rPr>
              <a:t> </a:t>
            </a:r>
          </a:p>
          <a:p>
            <a:r>
              <a:rPr lang="en-US" altLang="en-US" sz="1600" b="1"/>
              <a:t>by Roger S. Pressman and Bruce R. Maxim</a:t>
            </a:r>
            <a:endParaRPr lang="en-US" altLang="en-US" sz="1200" b="1"/>
          </a:p>
          <a:p>
            <a:endParaRPr lang="en-US" altLang="en-US" sz="1200" b="1"/>
          </a:p>
          <a:p>
            <a:r>
              <a:rPr lang="en-US" altLang="en-US" sz="1200" b="1"/>
              <a:t>Slides copyright © 1996, 2001, 2005, 2009, 2014</a:t>
            </a:r>
            <a:r>
              <a:rPr lang="en-US" altLang="en-US" sz="1800"/>
              <a:t> </a:t>
            </a:r>
            <a:r>
              <a:rPr lang="en-US" altLang="en-US" sz="1200" b="1"/>
              <a:t>by Roger S. Pressman</a:t>
            </a:r>
            <a:endParaRPr lang="en-US" altLang="en-US" sz="1800"/>
          </a:p>
          <a:p>
            <a:endParaRPr lang="en-US" altLang="en-US" sz="1800" b="1" i="1">
              <a:solidFill>
                <a:schemeClr val="tx2"/>
              </a:solidFill>
            </a:endParaRPr>
          </a:p>
          <a:p>
            <a:r>
              <a:rPr lang="en-US" altLang="en-US" sz="1800" b="1" i="1">
                <a:solidFill>
                  <a:schemeClr val="tx2"/>
                </a:solidFill>
              </a:rPr>
              <a:t>For non-profit educational use only</a:t>
            </a:r>
            <a:endParaRPr lang="en-US" altLang="en-US" sz="1800" b="1"/>
          </a:p>
          <a:p>
            <a:endParaRPr lang="en-US" altLang="en-US" sz="1400"/>
          </a:p>
          <a:p>
            <a:r>
              <a:rPr lang="en-US" altLang="en-US" sz="1200"/>
              <a:t>May be reproduced ONLY for student use at the university level when used in conjunction with </a:t>
            </a:r>
            <a:r>
              <a:rPr lang="en-US" altLang="en-US" sz="1200" i="1"/>
              <a:t>Software Engineering: A Practitioner's Approach, 8/e. </a:t>
            </a:r>
            <a:r>
              <a:rPr lang="en-US" altLang="en-US" sz="1200"/>
              <a:t>Any other reproduction or use is prohibited without the express written permission of the author.</a:t>
            </a:r>
          </a:p>
          <a:p>
            <a:endParaRPr lang="en-US" altLang="en-US" sz="1200"/>
          </a:p>
          <a:p>
            <a:r>
              <a:rPr lang="en-US" altLang="en-US" sz="1200"/>
              <a:t>All copyright information MUST appear if these slides are posted on a website for student use.</a:t>
            </a:r>
          </a:p>
        </p:txBody>
      </p:sp>
    </p:spTree>
    <p:extLst>
      <p:ext uri="{BB962C8B-B14F-4D97-AF65-F5344CB8AC3E}">
        <p14:creationId xmlns:p14="http://schemas.microsoft.com/office/powerpoint/2010/main" val="18372172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These slides are designed to accompany </a:t>
            </a:r>
            <a:r>
              <a:rPr lang="en-US" i="1"/>
              <a:t>Software Engineering: A Practitioner’s Approach, 8/e </a:t>
            </a:r>
            <a:r>
              <a:rPr lang="en-US"/>
              <a:t>(McGraw-Hill, 2014) Slides copyright 2014 by Roger Pressman.</a:t>
            </a:r>
          </a:p>
        </p:txBody>
      </p:sp>
      <p:sp>
        <p:nvSpPr>
          <p:cNvPr id="5" name="Slide Number Placeholder 4"/>
          <p:cNvSpPr>
            <a:spLocks noGrp="1"/>
          </p:cNvSpPr>
          <p:nvPr>
            <p:ph type="sldNum" sz="quarter" idx="11"/>
          </p:nvPr>
        </p:nvSpPr>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C5E2EBE1-17A3-4107-80E3-9C78C0B572A1}" type="slidenum">
              <a:rPr lang="en-US" altLang="en-US" sz="1000">
                <a:latin typeface="Helvetica" panose="020B0604020202020204" pitchFamily="34" charset="0"/>
              </a:rPr>
              <a:pPr/>
              <a:t>15</a:t>
            </a:fld>
            <a:endParaRPr lang="en-US" altLang="en-US" sz="1000">
              <a:latin typeface="Helvetica" panose="020B0604020202020204" pitchFamily="34" charset="0"/>
            </a:endParaRPr>
          </a:p>
        </p:txBody>
      </p:sp>
      <p:sp>
        <p:nvSpPr>
          <p:cNvPr id="9220" name="Rectangle 2"/>
          <p:cNvSpPr>
            <a:spLocks noGrp="1" noChangeArrowheads="1"/>
          </p:cNvSpPr>
          <p:nvPr>
            <p:ph type="title"/>
          </p:nvPr>
        </p:nvSpPr>
        <p:spPr/>
        <p:txBody>
          <a:bodyPr/>
          <a:lstStyle/>
          <a:p>
            <a:pPr eaLnBrk="1" hangingPunct="1"/>
            <a:r>
              <a:rPr lang="en-US" altLang="en-US"/>
              <a:t>Communication Principles</a:t>
            </a:r>
          </a:p>
        </p:txBody>
      </p:sp>
      <p:sp>
        <p:nvSpPr>
          <p:cNvPr id="9221" name="Rectangle 3"/>
          <p:cNvSpPr>
            <a:spLocks noGrp="1" noChangeArrowheads="1"/>
          </p:cNvSpPr>
          <p:nvPr>
            <p:ph type="body" idx="1"/>
          </p:nvPr>
        </p:nvSpPr>
        <p:spPr/>
        <p:txBody>
          <a:bodyPr/>
          <a:lstStyle/>
          <a:p>
            <a:pPr eaLnBrk="1" hangingPunct="1">
              <a:lnSpc>
                <a:spcPct val="90000"/>
              </a:lnSpc>
            </a:pPr>
            <a:r>
              <a:rPr lang="en-US" altLang="en-US" sz="2000" b="1">
                <a:solidFill>
                  <a:schemeClr val="folHlink"/>
                </a:solidFill>
                <a:latin typeface="Palatino" pitchFamily="-128" charset="0"/>
              </a:rPr>
              <a:t>Principle #1.  </a:t>
            </a:r>
            <a:r>
              <a:rPr lang="en-US" altLang="en-US" sz="2000" b="1" i="1">
                <a:solidFill>
                  <a:schemeClr val="folHlink"/>
                </a:solidFill>
                <a:latin typeface="Palatino" pitchFamily="-128" charset="0"/>
              </a:rPr>
              <a:t>Listen.</a:t>
            </a:r>
            <a:r>
              <a:rPr lang="en-US" altLang="en-US" sz="2000">
                <a:latin typeface="Palatino" pitchFamily="-128" charset="0"/>
              </a:rPr>
              <a:t>  Try to focus on the speaker’s words, rather than formulating your response to those words.</a:t>
            </a:r>
          </a:p>
          <a:p>
            <a:pPr eaLnBrk="1" hangingPunct="1">
              <a:lnSpc>
                <a:spcPct val="90000"/>
              </a:lnSpc>
            </a:pPr>
            <a:r>
              <a:rPr lang="en-US" altLang="en-US" sz="2000" b="1">
                <a:solidFill>
                  <a:schemeClr val="folHlink"/>
                </a:solidFill>
                <a:latin typeface="Palatino" pitchFamily="-128" charset="0"/>
              </a:rPr>
              <a:t>Principle # 2.  </a:t>
            </a:r>
            <a:r>
              <a:rPr lang="en-US" altLang="en-US" sz="2000" b="1" i="1">
                <a:solidFill>
                  <a:schemeClr val="folHlink"/>
                </a:solidFill>
                <a:latin typeface="Palatino" pitchFamily="-128" charset="0"/>
              </a:rPr>
              <a:t>Prepare before you communicate. </a:t>
            </a:r>
            <a:r>
              <a:rPr lang="en-US" altLang="en-US" sz="2000" b="1" i="1">
                <a:latin typeface="Palatino" pitchFamily="-128" charset="0"/>
              </a:rPr>
              <a:t> </a:t>
            </a:r>
            <a:r>
              <a:rPr lang="en-US" altLang="en-US" sz="2000">
                <a:latin typeface="Palatino" pitchFamily="-128" charset="0"/>
              </a:rPr>
              <a:t>Spend the time to understand the problem before you meet with others. </a:t>
            </a:r>
          </a:p>
          <a:p>
            <a:pPr eaLnBrk="1" hangingPunct="1">
              <a:lnSpc>
                <a:spcPct val="90000"/>
              </a:lnSpc>
              <a:spcBef>
                <a:spcPts val="300"/>
              </a:spcBef>
            </a:pPr>
            <a:r>
              <a:rPr lang="en-US" altLang="en-US" sz="2000" b="1">
                <a:solidFill>
                  <a:schemeClr val="folHlink"/>
                </a:solidFill>
                <a:latin typeface="Palatino" pitchFamily="-128" charset="0"/>
              </a:rPr>
              <a:t>Principle # 3.  </a:t>
            </a:r>
            <a:r>
              <a:rPr lang="en-US" altLang="en-US" sz="2000" b="1" i="1">
                <a:solidFill>
                  <a:schemeClr val="folHlink"/>
                </a:solidFill>
                <a:latin typeface="Palatino" pitchFamily="-128" charset="0"/>
              </a:rPr>
              <a:t>Someone should facilitate the activity. </a:t>
            </a:r>
            <a:r>
              <a:rPr lang="en-US" altLang="en-US" sz="2000">
                <a:latin typeface="Palatino" pitchFamily="-128" charset="0"/>
              </a:rPr>
              <a:t> Every communication meeting should have a leader (a facilitator) to keep the conversation moving in a productive direction; (2) to mediate any conflict that does occur, and (3) to ensure than other principles are followed.</a:t>
            </a:r>
          </a:p>
          <a:p>
            <a:pPr eaLnBrk="1" hangingPunct="1">
              <a:lnSpc>
                <a:spcPct val="90000"/>
              </a:lnSpc>
              <a:spcAft>
                <a:spcPts val="1000"/>
              </a:spcAft>
            </a:pPr>
            <a:r>
              <a:rPr lang="en-US" altLang="en-US" sz="2000" b="1">
                <a:solidFill>
                  <a:schemeClr val="folHlink"/>
                </a:solidFill>
                <a:latin typeface="Palatino" pitchFamily="-128" charset="0"/>
              </a:rPr>
              <a:t>Principle #4.  </a:t>
            </a:r>
            <a:r>
              <a:rPr lang="en-US" altLang="en-US" sz="2000" b="1" i="1">
                <a:solidFill>
                  <a:schemeClr val="folHlink"/>
                </a:solidFill>
                <a:latin typeface="Palatino" pitchFamily="-128" charset="0"/>
              </a:rPr>
              <a:t>Face-to-face communication is best.</a:t>
            </a:r>
            <a:r>
              <a:rPr lang="en-US" altLang="en-US" sz="2000" i="1">
                <a:solidFill>
                  <a:schemeClr val="folHlink"/>
                </a:solidFill>
                <a:latin typeface="Palatino" pitchFamily="-128" charset="0"/>
              </a:rPr>
              <a:t> </a:t>
            </a:r>
            <a:r>
              <a:rPr lang="en-US" altLang="en-US" sz="2000">
                <a:latin typeface="Palatino" pitchFamily="-128" charset="0"/>
              </a:rPr>
              <a:t> But it usually works better when some other representation of the relevant information is present.</a:t>
            </a:r>
          </a:p>
        </p:txBody>
      </p:sp>
    </p:spTree>
    <p:extLst>
      <p:ext uri="{BB962C8B-B14F-4D97-AF65-F5344CB8AC3E}">
        <p14:creationId xmlns:p14="http://schemas.microsoft.com/office/powerpoint/2010/main" val="3904274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These slides are designed to accompany </a:t>
            </a:r>
            <a:r>
              <a:rPr lang="en-US" i="1"/>
              <a:t>Software Engineering: A Practitioner’s Approach, 8/e </a:t>
            </a:r>
            <a:r>
              <a:rPr lang="en-US"/>
              <a:t>(McGraw-Hill, 2014) Slides copyright 2014 by Roger Pressman.</a:t>
            </a:r>
          </a:p>
        </p:txBody>
      </p:sp>
      <p:sp>
        <p:nvSpPr>
          <p:cNvPr id="5" name="Slide Number Placeholder 4"/>
          <p:cNvSpPr>
            <a:spLocks noGrp="1"/>
          </p:cNvSpPr>
          <p:nvPr>
            <p:ph type="sldNum" sz="quarter" idx="11"/>
          </p:nvPr>
        </p:nvSpPr>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B6BD85C5-1040-42E0-B74C-A6E280034039}" type="slidenum">
              <a:rPr lang="en-US" altLang="en-US" sz="1000">
                <a:latin typeface="Helvetica" panose="020B0604020202020204" pitchFamily="34" charset="0"/>
              </a:rPr>
              <a:pPr/>
              <a:t>16</a:t>
            </a:fld>
            <a:endParaRPr lang="en-US" altLang="en-US" sz="1000">
              <a:latin typeface="Helvetica" panose="020B0604020202020204" pitchFamily="34" charset="0"/>
            </a:endParaRPr>
          </a:p>
        </p:txBody>
      </p:sp>
      <p:sp>
        <p:nvSpPr>
          <p:cNvPr id="11268" name="Rectangle 2"/>
          <p:cNvSpPr>
            <a:spLocks noGrp="1" noChangeArrowheads="1"/>
          </p:cNvSpPr>
          <p:nvPr>
            <p:ph type="title"/>
          </p:nvPr>
        </p:nvSpPr>
        <p:spPr/>
        <p:txBody>
          <a:bodyPr/>
          <a:lstStyle/>
          <a:p>
            <a:pPr eaLnBrk="1" hangingPunct="1"/>
            <a:r>
              <a:rPr lang="en-US" altLang="en-US"/>
              <a:t>Planning Principles</a:t>
            </a:r>
          </a:p>
        </p:txBody>
      </p:sp>
      <p:sp>
        <p:nvSpPr>
          <p:cNvPr id="11269" name="Rectangle 3"/>
          <p:cNvSpPr>
            <a:spLocks noGrp="1" noChangeArrowheads="1"/>
          </p:cNvSpPr>
          <p:nvPr>
            <p:ph type="body" idx="1"/>
          </p:nvPr>
        </p:nvSpPr>
        <p:spPr/>
        <p:txBody>
          <a:bodyPr/>
          <a:lstStyle/>
          <a:p>
            <a:pPr eaLnBrk="1" hangingPunct="1">
              <a:lnSpc>
                <a:spcPct val="90000"/>
              </a:lnSpc>
              <a:spcBef>
                <a:spcPts val="1200"/>
              </a:spcBef>
            </a:pPr>
            <a:r>
              <a:rPr lang="en-US" altLang="en-US" sz="2000" b="1">
                <a:solidFill>
                  <a:schemeClr val="folHlink"/>
                </a:solidFill>
                <a:latin typeface="Palatino" pitchFamily="-128" charset="0"/>
              </a:rPr>
              <a:t>Principle #1.  </a:t>
            </a:r>
            <a:r>
              <a:rPr lang="en-US" altLang="en-US" sz="2000" b="1" i="1">
                <a:solidFill>
                  <a:schemeClr val="folHlink"/>
                </a:solidFill>
                <a:latin typeface="Palatino" pitchFamily="-128" charset="0"/>
              </a:rPr>
              <a:t>Understand the scope of the project.</a:t>
            </a:r>
            <a:r>
              <a:rPr lang="en-US" altLang="en-US" sz="2000" b="1">
                <a:solidFill>
                  <a:schemeClr val="folHlink"/>
                </a:solidFill>
                <a:latin typeface="Palatino" pitchFamily="-128" charset="0"/>
              </a:rPr>
              <a:t> </a:t>
            </a:r>
            <a:r>
              <a:rPr lang="en-US" altLang="en-US" sz="2000" b="1">
                <a:latin typeface="Palatino" pitchFamily="-128" charset="0"/>
              </a:rPr>
              <a:t> </a:t>
            </a:r>
            <a:r>
              <a:rPr lang="en-US" altLang="en-US" sz="2000">
                <a:latin typeface="Palatino" pitchFamily="-128" charset="0"/>
              </a:rPr>
              <a:t>It’s impossible to use a roadmap if you don’t know where you’re going. Scope provides the software team with a destination.</a:t>
            </a:r>
          </a:p>
          <a:p>
            <a:pPr eaLnBrk="1" hangingPunct="1">
              <a:lnSpc>
                <a:spcPct val="90000"/>
              </a:lnSpc>
              <a:spcBef>
                <a:spcPts val="300"/>
              </a:spcBef>
            </a:pPr>
            <a:r>
              <a:rPr lang="en-US" altLang="en-US" sz="2000" b="1">
                <a:solidFill>
                  <a:schemeClr val="folHlink"/>
                </a:solidFill>
                <a:latin typeface="Palatino" pitchFamily="-128" charset="0"/>
              </a:rPr>
              <a:t>Principle #2.  </a:t>
            </a:r>
            <a:r>
              <a:rPr lang="en-US" altLang="en-US" sz="2000" b="1" i="1">
                <a:solidFill>
                  <a:schemeClr val="folHlink"/>
                </a:solidFill>
                <a:latin typeface="Palatino" pitchFamily="-128" charset="0"/>
              </a:rPr>
              <a:t>Involve the customer in the planning activity. </a:t>
            </a:r>
            <a:r>
              <a:rPr lang="en-US" altLang="en-US" sz="2000" b="1" i="1">
                <a:latin typeface="Palatino" pitchFamily="-128" charset="0"/>
              </a:rPr>
              <a:t> </a:t>
            </a:r>
            <a:r>
              <a:rPr lang="en-US" altLang="en-US" sz="2000">
                <a:latin typeface="Palatino" pitchFamily="-128" charset="0"/>
              </a:rPr>
              <a:t>The customer defines priorities and establishes project constraints. </a:t>
            </a:r>
          </a:p>
          <a:p>
            <a:pPr eaLnBrk="1" hangingPunct="1">
              <a:lnSpc>
                <a:spcPct val="90000"/>
              </a:lnSpc>
              <a:spcBef>
                <a:spcPts val="300"/>
              </a:spcBef>
            </a:pPr>
            <a:r>
              <a:rPr lang="en-US" altLang="en-US" sz="2000" b="1">
                <a:solidFill>
                  <a:schemeClr val="folHlink"/>
                </a:solidFill>
                <a:latin typeface="Palatino" pitchFamily="-128" charset="0"/>
              </a:rPr>
              <a:t>Principle #3.</a:t>
            </a:r>
            <a:r>
              <a:rPr lang="en-US" altLang="en-US" sz="2000" b="1" i="1">
                <a:solidFill>
                  <a:schemeClr val="folHlink"/>
                </a:solidFill>
                <a:latin typeface="Palatino" pitchFamily="-128" charset="0"/>
              </a:rPr>
              <a:t> </a:t>
            </a:r>
            <a:r>
              <a:rPr lang="en-US" altLang="en-US" sz="2000" b="1">
                <a:solidFill>
                  <a:schemeClr val="folHlink"/>
                </a:solidFill>
                <a:latin typeface="Palatino" pitchFamily="-128" charset="0"/>
              </a:rPr>
              <a:t> </a:t>
            </a:r>
            <a:r>
              <a:rPr lang="en-US" altLang="en-US" sz="2000" b="1" i="1">
                <a:solidFill>
                  <a:schemeClr val="folHlink"/>
                </a:solidFill>
                <a:latin typeface="Palatino" pitchFamily="-128" charset="0"/>
              </a:rPr>
              <a:t>Recognize that planning is iterative. </a:t>
            </a:r>
            <a:r>
              <a:rPr lang="en-US" altLang="en-US" sz="2000" b="1">
                <a:latin typeface="Palatino" pitchFamily="-128" charset="0"/>
              </a:rPr>
              <a:t> </a:t>
            </a:r>
            <a:r>
              <a:rPr lang="en-US" altLang="en-US" sz="2000">
                <a:latin typeface="Palatino" pitchFamily="-128" charset="0"/>
              </a:rPr>
              <a:t>A project plan is never engraved in stone. As work begins, it very likely that things will change.</a:t>
            </a:r>
          </a:p>
          <a:p>
            <a:pPr eaLnBrk="1" hangingPunct="1">
              <a:lnSpc>
                <a:spcPct val="90000"/>
              </a:lnSpc>
              <a:spcBef>
                <a:spcPts val="300"/>
              </a:spcBef>
            </a:pPr>
            <a:r>
              <a:rPr lang="en-US" altLang="en-US" sz="2000" b="1">
                <a:solidFill>
                  <a:schemeClr val="folHlink"/>
                </a:solidFill>
                <a:latin typeface="Palatino" pitchFamily="-128" charset="0"/>
              </a:rPr>
              <a:t>Principle #4.  </a:t>
            </a:r>
            <a:r>
              <a:rPr lang="en-US" altLang="en-US" sz="2000" b="1" i="1">
                <a:solidFill>
                  <a:schemeClr val="folHlink"/>
                </a:solidFill>
                <a:latin typeface="Palatino" pitchFamily="-128" charset="0"/>
              </a:rPr>
              <a:t>Estimate based on what you know.</a:t>
            </a:r>
            <a:r>
              <a:rPr lang="en-US" altLang="en-US" sz="2000" b="1" i="1">
                <a:latin typeface="Palatino" pitchFamily="-128" charset="0"/>
              </a:rPr>
              <a:t> </a:t>
            </a:r>
            <a:r>
              <a:rPr lang="en-US" altLang="en-US" sz="2000" b="1">
                <a:latin typeface="Palatino" pitchFamily="-128" charset="0"/>
              </a:rPr>
              <a:t> </a:t>
            </a:r>
            <a:r>
              <a:rPr lang="en-US" altLang="en-US" sz="2000">
                <a:latin typeface="Palatino" pitchFamily="-128" charset="0"/>
              </a:rPr>
              <a:t>The intent of estimation is to provide an indication of effort, cost, and task duration, based on the team’s current understanding of the work to be done.</a:t>
            </a:r>
          </a:p>
        </p:txBody>
      </p:sp>
    </p:spTree>
    <p:extLst>
      <p:ext uri="{BB962C8B-B14F-4D97-AF65-F5344CB8AC3E}">
        <p14:creationId xmlns:p14="http://schemas.microsoft.com/office/powerpoint/2010/main" val="6651832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These slides are designed to accompany </a:t>
            </a:r>
            <a:r>
              <a:rPr lang="en-US" i="1"/>
              <a:t>Software Engineering: A Practitioner’s Approach, 8/e </a:t>
            </a:r>
            <a:r>
              <a:rPr lang="en-US"/>
              <a:t>(McGraw-Hill, 2014) Slides copyright 2014 by Roger Pressman.</a:t>
            </a:r>
          </a:p>
        </p:txBody>
      </p:sp>
      <p:sp>
        <p:nvSpPr>
          <p:cNvPr id="5" name="Slide Number Placeholder 4"/>
          <p:cNvSpPr>
            <a:spLocks noGrp="1"/>
          </p:cNvSpPr>
          <p:nvPr>
            <p:ph type="sldNum" sz="quarter" idx="11"/>
          </p:nvPr>
        </p:nvSpPr>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C1C587C3-29EC-4378-8DE2-6F0C6EA4F266}" type="slidenum">
              <a:rPr lang="en-US" altLang="en-US" sz="1000">
                <a:latin typeface="Helvetica" panose="020B0604020202020204" pitchFamily="34" charset="0"/>
              </a:rPr>
              <a:pPr/>
              <a:t>17</a:t>
            </a:fld>
            <a:endParaRPr lang="en-US" altLang="en-US" sz="1000">
              <a:latin typeface="Helvetica" panose="020B0604020202020204" pitchFamily="34" charset="0"/>
            </a:endParaRPr>
          </a:p>
        </p:txBody>
      </p:sp>
      <p:sp>
        <p:nvSpPr>
          <p:cNvPr id="21508" name="Rectangle 2"/>
          <p:cNvSpPr>
            <a:spLocks noGrp="1" noChangeArrowheads="1"/>
          </p:cNvSpPr>
          <p:nvPr>
            <p:ph type="title"/>
          </p:nvPr>
        </p:nvSpPr>
        <p:spPr/>
        <p:txBody>
          <a:bodyPr/>
          <a:lstStyle/>
          <a:p>
            <a:pPr eaLnBrk="1" hangingPunct="1"/>
            <a:r>
              <a:rPr lang="en-US" altLang="en-US"/>
              <a:t>Construction Principles</a:t>
            </a:r>
          </a:p>
        </p:txBody>
      </p:sp>
      <p:sp>
        <p:nvSpPr>
          <p:cNvPr id="21509" name="Rectangle 3"/>
          <p:cNvSpPr>
            <a:spLocks noGrp="1" noChangeArrowheads="1"/>
          </p:cNvSpPr>
          <p:nvPr>
            <p:ph type="body" idx="1"/>
          </p:nvPr>
        </p:nvSpPr>
        <p:spPr/>
        <p:txBody>
          <a:bodyPr/>
          <a:lstStyle/>
          <a:p>
            <a:pPr eaLnBrk="1" hangingPunct="1">
              <a:spcBef>
                <a:spcPts val="300"/>
              </a:spcBef>
            </a:pPr>
            <a:r>
              <a:rPr lang="en-US" altLang="en-US">
                <a:latin typeface="Palatino" pitchFamily="-128" charset="0"/>
              </a:rPr>
              <a:t>The construction activity encompasses a set of coding and testing tasks that lead to operational software that is ready for delivery to the customer or end-user. </a:t>
            </a:r>
          </a:p>
          <a:p>
            <a:pPr eaLnBrk="1" hangingPunct="1">
              <a:spcBef>
                <a:spcPts val="300"/>
              </a:spcBef>
            </a:pPr>
            <a:r>
              <a:rPr lang="en-US" altLang="en-US">
                <a:solidFill>
                  <a:schemeClr val="folHlink"/>
                </a:solidFill>
                <a:latin typeface="Palatino" pitchFamily="-128" charset="0"/>
              </a:rPr>
              <a:t>Coding principles and concepts</a:t>
            </a:r>
            <a:r>
              <a:rPr lang="en-US" altLang="en-US">
                <a:solidFill>
                  <a:srgbClr val="000000"/>
                </a:solidFill>
                <a:latin typeface="Palatino" pitchFamily="-128" charset="0"/>
              </a:rPr>
              <a:t> </a:t>
            </a:r>
            <a:r>
              <a:rPr lang="en-US" altLang="en-US">
                <a:latin typeface="Palatino" pitchFamily="-128" charset="0"/>
              </a:rPr>
              <a:t>are closely aligned programming style, programming languages, and programming methods.</a:t>
            </a:r>
          </a:p>
          <a:p>
            <a:pPr eaLnBrk="1" hangingPunct="1">
              <a:spcBef>
                <a:spcPts val="300"/>
              </a:spcBef>
            </a:pPr>
            <a:r>
              <a:rPr lang="en-US" altLang="en-US">
                <a:solidFill>
                  <a:schemeClr val="folHlink"/>
                </a:solidFill>
                <a:latin typeface="Palatino" pitchFamily="-128" charset="0"/>
              </a:rPr>
              <a:t>Testing principles and concepts</a:t>
            </a:r>
            <a:r>
              <a:rPr lang="en-US" altLang="en-US">
                <a:latin typeface="Palatino" pitchFamily="-128" charset="0"/>
              </a:rPr>
              <a:t> lead to the design of tests that systematically uncover different classes of errors and to do so with a minimum amount of time and effort. </a:t>
            </a:r>
          </a:p>
        </p:txBody>
      </p:sp>
    </p:spTree>
    <p:extLst>
      <p:ext uri="{BB962C8B-B14F-4D97-AF65-F5344CB8AC3E}">
        <p14:creationId xmlns:p14="http://schemas.microsoft.com/office/powerpoint/2010/main" val="1897045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These slides are designed to accompany </a:t>
            </a:r>
            <a:r>
              <a:rPr lang="en-US" i="1"/>
              <a:t>Software Engineering: A Practitioner’s Approach, 8/e </a:t>
            </a:r>
            <a:r>
              <a:rPr lang="en-US"/>
              <a:t>(McGraw-Hill, 2014) Slides copyright 2014 by Roger Pressman.</a:t>
            </a:r>
          </a:p>
        </p:txBody>
      </p:sp>
      <p:sp>
        <p:nvSpPr>
          <p:cNvPr id="5" name="Slide Number Placeholder 4"/>
          <p:cNvSpPr>
            <a:spLocks noGrp="1"/>
          </p:cNvSpPr>
          <p:nvPr>
            <p:ph type="sldNum" sz="quarter" idx="11"/>
          </p:nvPr>
        </p:nvSpPr>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3D5C4778-8009-4C0F-B886-A2058B629B6E}" type="slidenum">
              <a:rPr lang="en-US" altLang="en-US" sz="1000">
                <a:latin typeface="Helvetica" panose="020B0604020202020204" pitchFamily="34" charset="0"/>
              </a:rPr>
              <a:pPr/>
              <a:t>18</a:t>
            </a:fld>
            <a:endParaRPr lang="en-US" altLang="en-US" sz="1000">
              <a:latin typeface="Helvetica" panose="020B0604020202020204" pitchFamily="34" charset="0"/>
            </a:endParaRPr>
          </a:p>
        </p:txBody>
      </p:sp>
      <p:sp>
        <p:nvSpPr>
          <p:cNvPr id="23556" name="Rectangle 2"/>
          <p:cNvSpPr>
            <a:spLocks noGrp="1" noChangeArrowheads="1"/>
          </p:cNvSpPr>
          <p:nvPr>
            <p:ph type="title"/>
          </p:nvPr>
        </p:nvSpPr>
        <p:spPr/>
        <p:txBody>
          <a:bodyPr/>
          <a:lstStyle/>
          <a:p>
            <a:pPr eaLnBrk="1" hangingPunct="1"/>
            <a:r>
              <a:rPr lang="en-US" altLang="en-US"/>
              <a:t>Coding Principles</a:t>
            </a:r>
          </a:p>
        </p:txBody>
      </p:sp>
      <p:sp>
        <p:nvSpPr>
          <p:cNvPr id="23557" name="Rectangle 3"/>
          <p:cNvSpPr>
            <a:spLocks noGrp="1" noChangeArrowheads="1"/>
          </p:cNvSpPr>
          <p:nvPr>
            <p:ph type="body" idx="1"/>
          </p:nvPr>
        </p:nvSpPr>
        <p:spPr/>
        <p:txBody>
          <a:bodyPr/>
          <a:lstStyle/>
          <a:p>
            <a:pPr eaLnBrk="1" hangingPunct="1">
              <a:spcBef>
                <a:spcPts val="600"/>
              </a:spcBef>
            </a:pPr>
            <a:r>
              <a:rPr lang="en-US" altLang="en-US" sz="2000" b="1" i="1">
                <a:latin typeface="Palatino" pitchFamily="-128" charset="0"/>
              </a:rPr>
              <a:t>As you begin writing code, be sure you:</a:t>
            </a:r>
          </a:p>
          <a:p>
            <a:pPr lvl="2" eaLnBrk="1" hangingPunct="1">
              <a:spcBef>
                <a:spcPts val="300"/>
              </a:spcBef>
            </a:pPr>
            <a:r>
              <a:rPr lang="en-US" altLang="en-US" sz="1600">
                <a:latin typeface="Palatino" pitchFamily="-128" charset="0"/>
              </a:rPr>
              <a:t>Constrain your algorithms by following structured programming [Boh00] practice.</a:t>
            </a:r>
          </a:p>
          <a:p>
            <a:pPr lvl="2" eaLnBrk="1" hangingPunct="1"/>
            <a:r>
              <a:rPr lang="en-US" altLang="en-US" sz="1600">
                <a:latin typeface="Palatino" pitchFamily="-128" charset="0"/>
              </a:rPr>
              <a:t>Consider the use of pair programming</a:t>
            </a:r>
          </a:p>
          <a:p>
            <a:pPr lvl="2" eaLnBrk="1" hangingPunct="1"/>
            <a:r>
              <a:rPr lang="en-US" altLang="en-US" sz="1600">
                <a:latin typeface="Palatino" pitchFamily="-128" charset="0"/>
              </a:rPr>
              <a:t>Select data structures that will meet the needs of the design.</a:t>
            </a:r>
          </a:p>
          <a:p>
            <a:pPr lvl="2" eaLnBrk="1" hangingPunct="1"/>
            <a:r>
              <a:rPr lang="en-US" altLang="en-US" sz="1600">
                <a:latin typeface="Palatino" pitchFamily="-128" charset="0"/>
              </a:rPr>
              <a:t>Understand the software architecture and create interfaces that are consistent with it.</a:t>
            </a:r>
          </a:p>
          <a:p>
            <a:pPr lvl="2" eaLnBrk="1" hangingPunct="1"/>
            <a:r>
              <a:rPr lang="en-US" altLang="en-US" sz="1600">
                <a:latin typeface="Palatino" pitchFamily="-128" charset="0"/>
              </a:rPr>
              <a:t>Keep conditional logic as simple as possible.</a:t>
            </a:r>
          </a:p>
          <a:p>
            <a:pPr lvl="2" eaLnBrk="1" hangingPunct="1"/>
            <a:r>
              <a:rPr lang="en-US" altLang="en-US" sz="1600">
                <a:latin typeface="Palatino" pitchFamily="-128" charset="0"/>
              </a:rPr>
              <a:t>Create nested loops in a way that makes them easily testable.</a:t>
            </a:r>
          </a:p>
          <a:p>
            <a:pPr lvl="2" eaLnBrk="1" hangingPunct="1"/>
            <a:r>
              <a:rPr lang="en-US" altLang="en-US" sz="1600">
                <a:latin typeface="Palatino" pitchFamily="-128" charset="0"/>
              </a:rPr>
              <a:t>Select meaningful variable names and follow other local coding standards.</a:t>
            </a:r>
          </a:p>
          <a:p>
            <a:pPr lvl="2" eaLnBrk="1" hangingPunct="1"/>
            <a:r>
              <a:rPr lang="en-US" altLang="en-US" sz="1600">
                <a:latin typeface="Palatino" pitchFamily="-128" charset="0"/>
              </a:rPr>
              <a:t>Write code that is self-documenting.</a:t>
            </a:r>
          </a:p>
          <a:p>
            <a:pPr lvl="2" eaLnBrk="1" hangingPunct="1"/>
            <a:r>
              <a:rPr lang="en-US" altLang="en-US" sz="1600">
                <a:latin typeface="Palatino" pitchFamily="-128" charset="0"/>
              </a:rPr>
              <a:t>Create a visual layout (e.g., indentation and blank lines) that aids understanding.</a:t>
            </a:r>
          </a:p>
        </p:txBody>
      </p:sp>
    </p:spTree>
    <p:extLst>
      <p:ext uri="{BB962C8B-B14F-4D97-AF65-F5344CB8AC3E}">
        <p14:creationId xmlns:p14="http://schemas.microsoft.com/office/powerpoint/2010/main" val="16958288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pPr>
              <a:defRPr/>
            </a:pPr>
            <a:r>
              <a:rPr lang="en-US"/>
              <a:t>These slides are designed to accompany </a:t>
            </a:r>
            <a:r>
              <a:rPr lang="en-US" i="1"/>
              <a:t>Software Engineering: A Practitioner’s Approach, 8/e </a:t>
            </a:r>
            <a:r>
              <a:rPr lang="en-US"/>
              <a:t>(McGraw-Hill, 2014). Slides copyright 2014 by Roger Pressman.</a:t>
            </a:r>
          </a:p>
        </p:txBody>
      </p:sp>
      <p:sp>
        <p:nvSpPr>
          <p:cNvPr id="6" name="Slide Number Placeholder 4"/>
          <p:cNvSpPr>
            <a:spLocks noGrp="1"/>
          </p:cNvSpPr>
          <p:nvPr>
            <p:ph type="sldNum" sz="quarter" idx="11"/>
          </p:nvPr>
        </p:nvSpPr>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BD9F99C3-07DD-4215-B8DC-FD5A84D43C6C}" type="slidenum">
              <a:rPr lang="en-US" altLang="en-US" sz="1000">
                <a:latin typeface="Helvetica" panose="020B0604020202020204" pitchFamily="34" charset="0"/>
              </a:rPr>
              <a:pPr/>
              <a:t>19</a:t>
            </a:fld>
            <a:endParaRPr lang="en-US" altLang="en-US" sz="1000">
              <a:latin typeface="Helvetica" panose="020B0604020202020204" pitchFamily="34" charset="0"/>
            </a:endParaRPr>
          </a:p>
        </p:txBody>
      </p:sp>
      <p:sp>
        <p:nvSpPr>
          <p:cNvPr id="3076" name="Rectangle 2"/>
          <p:cNvSpPr>
            <a:spLocks noGrp="1" noChangeArrowheads="1"/>
          </p:cNvSpPr>
          <p:nvPr>
            <p:ph type="title"/>
          </p:nvPr>
        </p:nvSpPr>
        <p:spPr/>
        <p:txBody>
          <a:bodyPr/>
          <a:lstStyle/>
          <a:p>
            <a:pPr eaLnBrk="1" hangingPunct="1"/>
            <a:r>
              <a:rPr lang="en-US" altLang="en-US"/>
              <a:t>Chapter 8</a:t>
            </a:r>
          </a:p>
        </p:txBody>
      </p:sp>
      <p:sp>
        <p:nvSpPr>
          <p:cNvPr id="3077" name="Rectangle 3"/>
          <p:cNvSpPr>
            <a:spLocks noGrp="1" noChangeArrowheads="1"/>
          </p:cNvSpPr>
          <p:nvPr>
            <p:ph type="body" idx="1"/>
          </p:nvPr>
        </p:nvSpPr>
        <p:spPr/>
        <p:txBody>
          <a:bodyPr/>
          <a:lstStyle/>
          <a:p>
            <a:pPr eaLnBrk="1" hangingPunct="1"/>
            <a:r>
              <a:rPr lang="en-US" altLang="en-US" b="1">
                <a:solidFill>
                  <a:schemeClr val="folHlink"/>
                </a:solidFill>
              </a:rPr>
              <a:t>Understanding Requirements</a:t>
            </a:r>
          </a:p>
        </p:txBody>
      </p:sp>
      <p:sp>
        <p:nvSpPr>
          <p:cNvPr id="3078" name="Text Box 7"/>
          <p:cNvSpPr txBox="1">
            <a:spLocks noChangeArrowheads="1"/>
          </p:cNvSpPr>
          <p:nvPr/>
        </p:nvSpPr>
        <p:spPr bwMode="auto">
          <a:xfrm>
            <a:off x="3657600" y="2438401"/>
            <a:ext cx="6477000" cy="332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800" i="1">
                <a:solidFill>
                  <a:schemeClr val="tx2"/>
                </a:solidFill>
                <a:latin typeface="Helvetica" panose="020B0604020202020204" pitchFamily="34" charset="0"/>
              </a:rPr>
              <a:t>Slide Set to accompany</a:t>
            </a:r>
            <a:r>
              <a:rPr lang="en-US" altLang="en-US" sz="3200" i="1">
                <a:solidFill>
                  <a:schemeClr val="tx2"/>
                </a:solidFill>
                <a:latin typeface="Helvetica" panose="020B0604020202020204" pitchFamily="34" charset="0"/>
              </a:rPr>
              <a:t/>
            </a:r>
            <a:br>
              <a:rPr lang="en-US" altLang="en-US" sz="3200" i="1">
                <a:solidFill>
                  <a:schemeClr val="tx2"/>
                </a:solidFill>
                <a:latin typeface="Helvetica" panose="020B0604020202020204" pitchFamily="34" charset="0"/>
              </a:rPr>
            </a:br>
            <a:r>
              <a:rPr lang="en-US" altLang="en-US" sz="2000" i="1">
                <a:solidFill>
                  <a:schemeClr val="tx2"/>
                </a:solidFill>
                <a:latin typeface="Helvetica" panose="020B0604020202020204" pitchFamily="34" charset="0"/>
              </a:rPr>
              <a:t>Software Engineering: A Practitioner’s Approach, 8/e</a:t>
            </a:r>
            <a:r>
              <a:rPr lang="en-US" altLang="en-US" i="1">
                <a:solidFill>
                  <a:schemeClr val="tx2"/>
                </a:solidFill>
                <a:latin typeface="Helvetica" panose="020B0604020202020204" pitchFamily="34" charset="0"/>
              </a:rPr>
              <a:t> </a:t>
            </a:r>
          </a:p>
          <a:p>
            <a:r>
              <a:rPr lang="en-US" altLang="en-US" sz="1600" b="1"/>
              <a:t>by Roger S. Pressman and Bruce R. Maxim</a:t>
            </a:r>
            <a:endParaRPr lang="en-US" altLang="en-US" sz="1200" b="1"/>
          </a:p>
          <a:p>
            <a:endParaRPr lang="en-US" altLang="en-US" sz="1200" b="1"/>
          </a:p>
          <a:p>
            <a:r>
              <a:rPr lang="en-US" altLang="en-US" sz="1200" b="1"/>
              <a:t>Slides copyright © 1996, 2001, 2005, 2009, 2014</a:t>
            </a:r>
            <a:r>
              <a:rPr lang="en-US" altLang="en-US" sz="1800"/>
              <a:t> </a:t>
            </a:r>
            <a:r>
              <a:rPr lang="en-US" altLang="en-US" sz="1200" b="1"/>
              <a:t>by Roger S. Pressman</a:t>
            </a:r>
            <a:endParaRPr lang="en-US" altLang="en-US" sz="1800"/>
          </a:p>
          <a:p>
            <a:endParaRPr lang="en-US" altLang="en-US" sz="1800" b="1" i="1">
              <a:solidFill>
                <a:schemeClr val="tx2"/>
              </a:solidFill>
            </a:endParaRPr>
          </a:p>
          <a:p>
            <a:r>
              <a:rPr lang="en-US" altLang="en-US" sz="1800" b="1" i="1">
                <a:solidFill>
                  <a:schemeClr val="tx2"/>
                </a:solidFill>
              </a:rPr>
              <a:t>For non-profit educational use only</a:t>
            </a:r>
            <a:endParaRPr lang="en-US" altLang="en-US" sz="1800" b="1"/>
          </a:p>
          <a:p>
            <a:endParaRPr lang="en-US" altLang="en-US" sz="1400"/>
          </a:p>
          <a:p>
            <a:r>
              <a:rPr lang="en-US" altLang="en-US" sz="1200"/>
              <a:t>May be reproduced ONLY for student use at the university level when used in conjunction with </a:t>
            </a:r>
            <a:r>
              <a:rPr lang="en-US" altLang="en-US" sz="1200" i="1"/>
              <a:t>Software Engineering: A Practitioner's Approach, 8/e. </a:t>
            </a:r>
            <a:r>
              <a:rPr lang="en-US" altLang="en-US" sz="1200"/>
              <a:t>Any other reproduction or use is prohibited without the express written permission of the author.</a:t>
            </a:r>
          </a:p>
          <a:p>
            <a:endParaRPr lang="en-US" altLang="en-US" sz="1200"/>
          </a:p>
          <a:p>
            <a:r>
              <a:rPr lang="en-US" altLang="en-US" sz="1200"/>
              <a:t>All copyright information MUST appear if these slides are posted on a website for student use.</a:t>
            </a:r>
          </a:p>
        </p:txBody>
      </p:sp>
    </p:spTree>
    <p:extLst>
      <p:ext uri="{BB962C8B-B14F-4D97-AF65-F5344CB8AC3E}">
        <p14:creationId xmlns:p14="http://schemas.microsoft.com/office/powerpoint/2010/main" val="763650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altLang="en-US"/>
              <a:t>Chapter 1</a:t>
            </a:r>
          </a:p>
        </p:txBody>
      </p:sp>
      <p:sp>
        <p:nvSpPr>
          <p:cNvPr id="3075" name="Rectangle 3"/>
          <p:cNvSpPr>
            <a:spLocks noGrp="1" noChangeArrowheads="1"/>
          </p:cNvSpPr>
          <p:nvPr>
            <p:ph idx="1"/>
          </p:nvPr>
        </p:nvSpPr>
        <p:spPr/>
        <p:txBody>
          <a:bodyPr/>
          <a:lstStyle/>
          <a:p>
            <a:pPr eaLnBrk="1" hangingPunct="1"/>
            <a:r>
              <a:rPr lang="en-US" altLang="en-US" b="1">
                <a:solidFill>
                  <a:schemeClr val="folHlink"/>
                </a:solidFill>
              </a:rPr>
              <a:t>The Nature of Software</a:t>
            </a:r>
          </a:p>
        </p:txBody>
      </p:sp>
      <p:sp>
        <p:nvSpPr>
          <p:cNvPr id="5" name="Footer Placeholder 3"/>
          <p:cNvSpPr>
            <a:spLocks noGrp="1"/>
          </p:cNvSpPr>
          <p:nvPr>
            <p:ph type="ftr" sz="quarter" idx="10"/>
          </p:nvPr>
        </p:nvSpPr>
        <p:spPr/>
        <p:txBody>
          <a:bodyPr/>
          <a:lstStyle/>
          <a:p>
            <a:pPr>
              <a:defRPr/>
            </a:pPr>
            <a:r>
              <a:rPr lang="en-US">
                <a:solidFill>
                  <a:srgbClr val="000000"/>
                </a:solidFill>
              </a:rPr>
              <a:t>These slides are designed to accompany </a:t>
            </a:r>
            <a:r>
              <a:rPr lang="en-US" i="1">
                <a:solidFill>
                  <a:srgbClr val="000000"/>
                </a:solidFill>
              </a:rPr>
              <a:t>Software Engineering: A Practitioner’s Approach, 8/e </a:t>
            </a:r>
            <a:r>
              <a:rPr lang="en-US">
                <a:solidFill>
                  <a:srgbClr val="000000"/>
                </a:solidFill>
              </a:rPr>
              <a:t>(McGraw-Hill 2014). Slides copyright 2014 by Roger Pressman. </a:t>
            </a:r>
          </a:p>
        </p:txBody>
      </p:sp>
      <p:sp>
        <p:nvSpPr>
          <p:cNvPr id="6" name="Slide Number Placeholder 4"/>
          <p:cNvSpPr>
            <a:spLocks noGrp="1"/>
          </p:cNvSpPr>
          <p:nvPr>
            <p:ph type="sldNum" sz="quarter" idx="11"/>
          </p:nvPr>
        </p:nvSpPr>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A840031C-23A0-44FC-9DAC-FA5DC9137A5E}" type="slidenum">
              <a:rPr lang="en-US" altLang="en-US" sz="1000">
                <a:solidFill>
                  <a:srgbClr val="000000"/>
                </a:solidFill>
                <a:latin typeface="Helvetica" panose="020B0604020202020204" pitchFamily="34" charset="0"/>
              </a:rPr>
              <a:pPr/>
              <a:t>2</a:t>
            </a:fld>
            <a:endParaRPr lang="en-US" altLang="en-US" sz="1000">
              <a:solidFill>
                <a:srgbClr val="000000"/>
              </a:solidFill>
              <a:latin typeface="Helvetica" panose="020B0604020202020204" pitchFamily="34" charset="0"/>
            </a:endParaRPr>
          </a:p>
        </p:txBody>
      </p:sp>
      <p:sp>
        <p:nvSpPr>
          <p:cNvPr id="3078" name="Text Box 7"/>
          <p:cNvSpPr txBox="1">
            <a:spLocks noChangeArrowheads="1"/>
          </p:cNvSpPr>
          <p:nvPr/>
        </p:nvSpPr>
        <p:spPr bwMode="auto">
          <a:xfrm>
            <a:off x="3657600" y="2438401"/>
            <a:ext cx="6477000" cy="332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pPr>
            <a:r>
              <a:rPr lang="en-US" altLang="en-US" sz="1800" i="1">
                <a:solidFill>
                  <a:srgbClr val="003366"/>
                </a:solidFill>
                <a:latin typeface="Helvetica" panose="020B0604020202020204" pitchFamily="34" charset="0"/>
              </a:rPr>
              <a:t>Slide Set to accompany</a:t>
            </a:r>
            <a:r>
              <a:rPr lang="en-US" altLang="en-US" sz="3200" i="1">
                <a:solidFill>
                  <a:srgbClr val="003366"/>
                </a:solidFill>
                <a:latin typeface="Helvetica" panose="020B0604020202020204" pitchFamily="34" charset="0"/>
              </a:rPr>
              <a:t/>
            </a:r>
            <a:br>
              <a:rPr lang="en-US" altLang="en-US" sz="3200" i="1">
                <a:solidFill>
                  <a:srgbClr val="003366"/>
                </a:solidFill>
                <a:latin typeface="Helvetica" panose="020B0604020202020204" pitchFamily="34" charset="0"/>
              </a:rPr>
            </a:br>
            <a:r>
              <a:rPr lang="en-US" altLang="en-US" sz="2000" i="1">
                <a:solidFill>
                  <a:srgbClr val="003366"/>
                </a:solidFill>
                <a:latin typeface="Helvetica" panose="020B0604020202020204" pitchFamily="34" charset="0"/>
              </a:rPr>
              <a:t>Software Engineering: A Practitioner’s Approach, 8/e</a:t>
            </a:r>
            <a:r>
              <a:rPr lang="en-US" altLang="en-US" i="1">
                <a:solidFill>
                  <a:srgbClr val="003366"/>
                </a:solidFill>
                <a:latin typeface="Helvetica" panose="020B0604020202020204" pitchFamily="34" charset="0"/>
              </a:rPr>
              <a:t> </a:t>
            </a:r>
          </a:p>
          <a:p>
            <a:pPr eaLnBrk="0" fontAlgn="base" hangingPunct="0">
              <a:spcBef>
                <a:spcPct val="0"/>
              </a:spcBef>
              <a:spcAft>
                <a:spcPct val="0"/>
              </a:spcAft>
            </a:pPr>
            <a:r>
              <a:rPr lang="en-US" altLang="en-US" sz="1600" b="1">
                <a:solidFill>
                  <a:srgbClr val="000000"/>
                </a:solidFill>
              </a:rPr>
              <a:t>by Roger S. Pressman and Bruce R. Maxim</a:t>
            </a:r>
            <a:endParaRPr lang="en-US" altLang="en-US" sz="1200" b="1">
              <a:solidFill>
                <a:srgbClr val="000000"/>
              </a:solidFill>
            </a:endParaRPr>
          </a:p>
          <a:p>
            <a:pPr eaLnBrk="0" fontAlgn="base" hangingPunct="0">
              <a:spcBef>
                <a:spcPct val="0"/>
              </a:spcBef>
              <a:spcAft>
                <a:spcPct val="0"/>
              </a:spcAft>
            </a:pPr>
            <a:endParaRPr lang="en-US" altLang="en-US" sz="1200" b="1">
              <a:solidFill>
                <a:srgbClr val="000000"/>
              </a:solidFill>
            </a:endParaRPr>
          </a:p>
          <a:p>
            <a:pPr eaLnBrk="0" fontAlgn="base" hangingPunct="0">
              <a:spcBef>
                <a:spcPct val="0"/>
              </a:spcBef>
              <a:spcAft>
                <a:spcPct val="0"/>
              </a:spcAft>
            </a:pPr>
            <a:r>
              <a:rPr lang="en-US" altLang="en-US" sz="1200" b="1">
                <a:solidFill>
                  <a:srgbClr val="000000"/>
                </a:solidFill>
              </a:rPr>
              <a:t>Slides copyright © 1996, 2001, 2005, 2009, 2014</a:t>
            </a:r>
            <a:r>
              <a:rPr lang="en-US" altLang="en-US" sz="1800">
                <a:solidFill>
                  <a:srgbClr val="000000"/>
                </a:solidFill>
              </a:rPr>
              <a:t> </a:t>
            </a:r>
            <a:r>
              <a:rPr lang="en-US" altLang="en-US" sz="1200" b="1">
                <a:solidFill>
                  <a:srgbClr val="000000"/>
                </a:solidFill>
              </a:rPr>
              <a:t>by Roger S. Pressman</a:t>
            </a:r>
            <a:endParaRPr lang="en-US" altLang="en-US" sz="1800">
              <a:solidFill>
                <a:srgbClr val="000000"/>
              </a:solidFill>
            </a:endParaRPr>
          </a:p>
          <a:p>
            <a:pPr eaLnBrk="0" fontAlgn="base" hangingPunct="0">
              <a:spcBef>
                <a:spcPct val="0"/>
              </a:spcBef>
              <a:spcAft>
                <a:spcPct val="0"/>
              </a:spcAft>
            </a:pPr>
            <a:endParaRPr lang="en-US" altLang="en-US" sz="1800" b="1" i="1">
              <a:solidFill>
                <a:srgbClr val="003366"/>
              </a:solidFill>
            </a:endParaRPr>
          </a:p>
          <a:p>
            <a:pPr eaLnBrk="0" fontAlgn="base" hangingPunct="0">
              <a:spcBef>
                <a:spcPct val="0"/>
              </a:spcBef>
              <a:spcAft>
                <a:spcPct val="0"/>
              </a:spcAft>
            </a:pPr>
            <a:r>
              <a:rPr lang="en-US" altLang="en-US" sz="1800" b="1" i="1">
                <a:solidFill>
                  <a:srgbClr val="003366"/>
                </a:solidFill>
              </a:rPr>
              <a:t>For non-profit educational use only</a:t>
            </a:r>
            <a:endParaRPr lang="en-US" altLang="en-US" sz="1800" b="1">
              <a:solidFill>
                <a:srgbClr val="000000"/>
              </a:solidFill>
            </a:endParaRPr>
          </a:p>
          <a:p>
            <a:pPr eaLnBrk="0" fontAlgn="base" hangingPunct="0">
              <a:spcBef>
                <a:spcPct val="0"/>
              </a:spcBef>
              <a:spcAft>
                <a:spcPct val="0"/>
              </a:spcAft>
            </a:pPr>
            <a:endParaRPr lang="en-US" altLang="en-US" sz="1400">
              <a:solidFill>
                <a:srgbClr val="000000"/>
              </a:solidFill>
            </a:endParaRPr>
          </a:p>
          <a:p>
            <a:pPr eaLnBrk="0" fontAlgn="base" hangingPunct="0">
              <a:spcBef>
                <a:spcPct val="0"/>
              </a:spcBef>
              <a:spcAft>
                <a:spcPct val="0"/>
              </a:spcAft>
            </a:pPr>
            <a:r>
              <a:rPr lang="en-US" altLang="en-US" sz="1200">
                <a:solidFill>
                  <a:srgbClr val="000000"/>
                </a:solidFill>
              </a:rPr>
              <a:t>May be reproduced ONLY for student use at the university level when used in conjunction with </a:t>
            </a:r>
            <a:r>
              <a:rPr lang="en-US" altLang="en-US" sz="1200" i="1">
                <a:solidFill>
                  <a:srgbClr val="000000"/>
                </a:solidFill>
              </a:rPr>
              <a:t>Software Engineering: A Practitioner's Approach, 8/e. </a:t>
            </a:r>
            <a:r>
              <a:rPr lang="en-US" altLang="en-US" sz="1200">
                <a:solidFill>
                  <a:srgbClr val="000000"/>
                </a:solidFill>
              </a:rPr>
              <a:t>Any other reproduction or use is prohibited without the express written permission of the author.</a:t>
            </a:r>
          </a:p>
          <a:p>
            <a:pPr eaLnBrk="0" fontAlgn="base" hangingPunct="0">
              <a:spcBef>
                <a:spcPct val="0"/>
              </a:spcBef>
              <a:spcAft>
                <a:spcPct val="0"/>
              </a:spcAft>
            </a:pPr>
            <a:endParaRPr lang="en-US" altLang="en-US" sz="1200">
              <a:solidFill>
                <a:srgbClr val="000000"/>
              </a:solidFill>
            </a:endParaRPr>
          </a:p>
          <a:p>
            <a:pPr eaLnBrk="0" fontAlgn="base" hangingPunct="0">
              <a:spcBef>
                <a:spcPct val="0"/>
              </a:spcBef>
              <a:spcAft>
                <a:spcPct val="0"/>
              </a:spcAft>
            </a:pPr>
            <a:r>
              <a:rPr lang="en-US" altLang="en-US" sz="1200">
                <a:solidFill>
                  <a:srgbClr val="000000"/>
                </a:solidFill>
              </a:rPr>
              <a:t>All copyright information MUST appear if these slides are posted on a website for student use.</a:t>
            </a:r>
          </a:p>
        </p:txBody>
      </p:sp>
    </p:spTree>
    <p:extLst>
      <p:ext uri="{BB962C8B-B14F-4D97-AF65-F5344CB8AC3E}">
        <p14:creationId xmlns:p14="http://schemas.microsoft.com/office/powerpoint/2010/main" val="20393652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These slides are designed to accompany </a:t>
            </a:r>
            <a:r>
              <a:rPr lang="en-US" i="1"/>
              <a:t>Software Engineering: A Practitioner’s Approach, 8/e </a:t>
            </a:r>
            <a:r>
              <a:rPr lang="en-US"/>
              <a:t>(McGraw-Hill, 2014). Slides copyright 2014 by Roger Pressman.</a:t>
            </a:r>
          </a:p>
        </p:txBody>
      </p:sp>
      <p:sp>
        <p:nvSpPr>
          <p:cNvPr id="5" name="Slide Number Placeholder 4"/>
          <p:cNvSpPr>
            <a:spLocks noGrp="1"/>
          </p:cNvSpPr>
          <p:nvPr>
            <p:ph type="sldNum" sz="quarter" idx="11"/>
          </p:nvPr>
        </p:nvSpPr>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55172D02-82ED-4944-ACEB-15B93FC42DFB}" type="slidenum">
              <a:rPr lang="en-US" altLang="en-US" sz="1000">
                <a:latin typeface="Helvetica" panose="020B0604020202020204" pitchFamily="34" charset="0"/>
              </a:rPr>
              <a:pPr/>
              <a:t>20</a:t>
            </a:fld>
            <a:endParaRPr lang="en-US" altLang="en-US" sz="1000">
              <a:latin typeface="Helvetica" panose="020B0604020202020204" pitchFamily="34" charset="0"/>
            </a:endParaRPr>
          </a:p>
        </p:txBody>
      </p:sp>
      <p:sp>
        <p:nvSpPr>
          <p:cNvPr id="4100" name="Rectangle 2"/>
          <p:cNvSpPr>
            <a:spLocks noGrp="1" noChangeArrowheads="1"/>
          </p:cNvSpPr>
          <p:nvPr>
            <p:ph type="title"/>
          </p:nvPr>
        </p:nvSpPr>
        <p:spPr>
          <a:xfrm>
            <a:off x="2822576" y="990601"/>
            <a:ext cx="6545263" cy="633413"/>
          </a:xfrm>
        </p:spPr>
        <p:txBody>
          <a:bodyPr/>
          <a:lstStyle/>
          <a:p>
            <a:pPr eaLnBrk="1" hangingPunct="1"/>
            <a:r>
              <a:rPr lang="en-US" altLang="en-US"/>
              <a:t>Requirements Engineering-I</a:t>
            </a:r>
          </a:p>
        </p:txBody>
      </p:sp>
      <p:sp>
        <p:nvSpPr>
          <p:cNvPr id="4101" name="Rectangle 3"/>
          <p:cNvSpPr>
            <a:spLocks noGrp="1" noChangeArrowheads="1"/>
          </p:cNvSpPr>
          <p:nvPr>
            <p:ph type="body" idx="1"/>
          </p:nvPr>
        </p:nvSpPr>
        <p:spPr>
          <a:xfrm>
            <a:off x="3276600" y="1981200"/>
            <a:ext cx="6858000" cy="3468688"/>
          </a:xfrm>
        </p:spPr>
        <p:txBody>
          <a:bodyPr/>
          <a:lstStyle/>
          <a:p>
            <a:pPr eaLnBrk="1" hangingPunct="1"/>
            <a:r>
              <a:rPr lang="en-US" altLang="en-US" sz="1800">
                <a:solidFill>
                  <a:schemeClr val="folHlink"/>
                </a:solidFill>
              </a:rPr>
              <a:t>Inception</a:t>
            </a:r>
            <a:r>
              <a:rPr lang="en-US" altLang="en-US" sz="1800"/>
              <a:t>—ask a set of questions that establish …</a:t>
            </a:r>
          </a:p>
          <a:p>
            <a:pPr lvl="1" eaLnBrk="1" hangingPunct="1"/>
            <a:r>
              <a:rPr lang="en-US" altLang="en-US" sz="1600"/>
              <a:t>basic understanding of the problem</a:t>
            </a:r>
          </a:p>
          <a:p>
            <a:pPr lvl="1" eaLnBrk="1" hangingPunct="1"/>
            <a:r>
              <a:rPr lang="en-US" altLang="en-US" sz="1600"/>
              <a:t>the people who want a solution</a:t>
            </a:r>
          </a:p>
          <a:p>
            <a:pPr lvl="1" eaLnBrk="1" hangingPunct="1"/>
            <a:r>
              <a:rPr lang="en-US" altLang="en-US" sz="1600"/>
              <a:t>the nature of the solution that is desired, and </a:t>
            </a:r>
          </a:p>
          <a:p>
            <a:pPr lvl="1" eaLnBrk="1" hangingPunct="1"/>
            <a:r>
              <a:rPr lang="en-US" altLang="en-US" sz="1600"/>
              <a:t>the effectiveness of preliminary communication and collaboration between the customer and the developer</a:t>
            </a:r>
          </a:p>
          <a:p>
            <a:pPr eaLnBrk="1" hangingPunct="1"/>
            <a:r>
              <a:rPr lang="en-US" altLang="en-US" sz="1800">
                <a:solidFill>
                  <a:schemeClr val="folHlink"/>
                </a:solidFill>
              </a:rPr>
              <a:t>Elicitation</a:t>
            </a:r>
            <a:r>
              <a:rPr lang="en-US" altLang="en-US" sz="1800"/>
              <a:t>—elicit requirements from all stakeholders</a:t>
            </a:r>
          </a:p>
          <a:p>
            <a:pPr eaLnBrk="1" hangingPunct="1"/>
            <a:r>
              <a:rPr lang="en-US" altLang="en-US" sz="1800">
                <a:solidFill>
                  <a:schemeClr val="folHlink"/>
                </a:solidFill>
              </a:rPr>
              <a:t>Elaboration</a:t>
            </a:r>
            <a:r>
              <a:rPr lang="en-US" altLang="en-US" sz="1800"/>
              <a:t>—create an analysis model that identifies data, function and behavioral requirements</a:t>
            </a:r>
          </a:p>
          <a:p>
            <a:pPr eaLnBrk="1" hangingPunct="1"/>
            <a:r>
              <a:rPr lang="en-US" altLang="en-US" sz="1800">
                <a:solidFill>
                  <a:schemeClr val="folHlink"/>
                </a:solidFill>
              </a:rPr>
              <a:t>Negotiation</a:t>
            </a:r>
            <a:r>
              <a:rPr lang="en-US" altLang="en-US" sz="1800"/>
              <a:t>—agree on a deliverable system that is realistic for developers and customers</a:t>
            </a:r>
          </a:p>
        </p:txBody>
      </p:sp>
    </p:spTree>
    <p:extLst>
      <p:ext uri="{BB962C8B-B14F-4D97-AF65-F5344CB8AC3E}">
        <p14:creationId xmlns:p14="http://schemas.microsoft.com/office/powerpoint/2010/main" val="16440773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These slides are designed to accompany </a:t>
            </a:r>
            <a:r>
              <a:rPr lang="en-US" i="1"/>
              <a:t>Software Engineering: A Practitioner’s Approach, 8/e </a:t>
            </a:r>
            <a:r>
              <a:rPr lang="en-US"/>
              <a:t>(McGraw-Hill, 2014). Slides copyright 2014 by Roger Pressman.</a:t>
            </a:r>
          </a:p>
        </p:txBody>
      </p:sp>
      <p:sp>
        <p:nvSpPr>
          <p:cNvPr id="5" name="Slide Number Placeholder 4"/>
          <p:cNvSpPr>
            <a:spLocks noGrp="1"/>
          </p:cNvSpPr>
          <p:nvPr>
            <p:ph type="sldNum" sz="quarter" idx="11"/>
          </p:nvPr>
        </p:nvSpPr>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CFA70991-5641-4AAD-B1D4-51B714CBA24B}" type="slidenum">
              <a:rPr lang="en-US" altLang="en-US" sz="1000">
                <a:latin typeface="Helvetica" panose="020B0604020202020204" pitchFamily="34" charset="0"/>
              </a:rPr>
              <a:pPr/>
              <a:t>21</a:t>
            </a:fld>
            <a:endParaRPr lang="en-US" altLang="en-US" sz="1000">
              <a:latin typeface="Helvetica" panose="020B0604020202020204" pitchFamily="34" charset="0"/>
            </a:endParaRPr>
          </a:p>
        </p:txBody>
      </p:sp>
      <p:sp>
        <p:nvSpPr>
          <p:cNvPr id="5124" name="Rectangle 2"/>
          <p:cNvSpPr>
            <a:spLocks noGrp="1" noChangeArrowheads="1"/>
          </p:cNvSpPr>
          <p:nvPr>
            <p:ph type="title"/>
          </p:nvPr>
        </p:nvSpPr>
        <p:spPr>
          <a:xfrm>
            <a:off x="2743200" y="990600"/>
            <a:ext cx="8178800" cy="762000"/>
          </a:xfrm>
        </p:spPr>
        <p:txBody>
          <a:bodyPr/>
          <a:lstStyle/>
          <a:p>
            <a:pPr eaLnBrk="1" hangingPunct="1"/>
            <a:r>
              <a:rPr lang="en-US" altLang="en-US"/>
              <a:t>Requirements Engineering-II</a:t>
            </a:r>
          </a:p>
        </p:txBody>
      </p:sp>
      <p:sp>
        <p:nvSpPr>
          <p:cNvPr id="5125" name="Rectangle 3"/>
          <p:cNvSpPr>
            <a:spLocks noGrp="1" noChangeArrowheads="1"/>
          </p:cNvSpPr>
          <p:nvPr>
            <p:ph type="body" idx="1"/>
          </p:nvPr>
        </p:nvSpPr>
        <p:spPr>
          <a:xfrm>
            <a:off x="3276600" y="1905000"/>
            <a:ext cx="7162800" cy="4114800"/>
          </a:xfrm>
        </p:spPr>
        <p:txBody>
          <a:bodyPr/>
          <a:lstStyle/>
          <a:p>
            <a:pPr eaLnBrk="1" hangingPunct="1">
              <a:lnSpc>
                <a:spcPct val="90000"/>
              </a:lnSpc>
            </a:pPr>
            <a:r>
              <a:rPr lang="en-US" altLang="en-US" sz="1800">
                <a:solidFill>
                  <a:schemeClr val="folHlink"/>
                </a:solidFill>
              </a:rPr>
              <a:t>Specification</a:t>
            </a:r>
            <a:r>
              <a:rPr lang="en-US" altLang="en-US" sz="1800"/>
              <a:t>—can be any one (or more) of the following:</a:t>
            </a:r>
          </a:p>
          <a:p>
            <a:pPr lvl="1" eaLnBrk="1" hangingPunct="1">
              <a:lnSpc>
                <a:spcPct val="90000"/>
              </a:lnSpc>
            </a:pPr>
            <a:r>
              <a:rPr lang="en-US" altLang="en-US" sz="1600"/>
              <a:t>A written document</a:t>
            </a:r>
          </a:p>
          <a:p>
            <a:pPr lvl="1" eaLnBrk="1" hangingPunct="1">
              <a:lnSpc>
                <a:spcPct val="90000"/>
              </a:lnSpc>
            </a:pPr>
            <a:r>
              <a:rPr lang="en-US" altLang="en-US" sz="1600"/>
              <a:t>A set of models</a:t>
            </a:r>
          </a:p>
          <a:p>
            <a:pPr lvl="1" eaLnBrk="1" hangingPunct="1">
              <a:lnSpc>
                <a:spcPct val="90000"/>
              </a:lnSpc>
            </a:pPr>
            <a:r>
              <a:rPr lang="en-US" altLang="en-US" sz="1600"/>
              <a:t>A formal mathematical</a:t>
            </a:r>
          </a:p>
          <a:p>
            <a:pPr lvl="1" eaLnBrk="1" hangingPunct="1">
              <a:lnSpc>
                <a:spcPct val="90000"/>
              </a:lnSpc>
            </a:pPr>
            <a:r>
              <a:rPr lang="en-US" altLang="en-US" sz="1600"/>
              <a:t>A collection of user scenarios (use-cases)</a:t>
            </a:r>
          </a:p>
          <a:p>
            <a:pPr lvl="1" eaLnBrk="1" hangingPunct="1">
              <a:lnSpc>
                <a:spcPct val="90000"/>
              </a:lnSpc>
            </a:pPr>
            <a:r>
              <a:rPr lang="en-US" altLang="en-US" sz="1600"/>
              <a:t>A prototype</a:t>
            </a:r>
          </a:p>
          <a:p>
            <a:pPr eaLnBrk="1" hangingPunct="1">
              <a:lnSpc>
                <a:spcPct val="90000"/>
              </a:lnSpc>
            </a:pPr>
            <a:r>
              <a:rPr lang="en-US" altLang="en-US" sz="1800">
                <a:solidFill>
                  <a:schemeClr val="folHlink"/>
                </a:solidFill>
              </a:rPr>
              <a:t>Validation</a:t>
            </a:r>
            <a:r>
              <a:rPr lang="en-US" altLang="en-US" sz="1800"/>
              <a:t>—a review mechanism that looks for</a:t>
            </a:r>
          </a:p>
          <a:p>
            <a:pPr lvl="1" eaLnBrk="1" hangingPunct="1">
              <a:lnSpc>
                <a:spcPct val="90000"/>
              </a:lnSpc>
            </a:pPr>
            <a:r>
              <a:rPr lang="en-US" altLang="en-US" sz="1600"/>
              <a:t>errors in content or interpretation</a:t>
            </a:r>
          </a:p>
          <a:p>
            <a:pPr lvl="1" eaLnBrk="1" hangingPunct="1">
              <a:lnSpc>
                <a:spcPct val="90000"/>
              </a:lnSpc>
            </a:pPr>
            <a:r>
              <a:rPr lang="en-US" altLang="en-US" sz="1600"/>
              <a:t>areas where clarification may be required</a:t>
            </a:r>
          </a:p>
          <a:p>
            <a:pPr lvl="1" eaLnBrk="1" hangingPunct="1">
              <a:lnSpc>
                <a:spcPct val="90000"/>
              </a:lnSpc>
            </a:pPr>
            <a:r>
              <a:rPr lang="en-US" altLang="en-US" sz="1600"/>
              <a:t>missing information</a:t>
            </a:r>
          </a:p>
          <a:p>
            <a:pPr lvl="1" eaLnBrk="1" hangingPunct="1">
              <a:lnSpc>
                <a:spcPct val="90000"/>
              </a:lnSpc>
            </a:pPr>
            <a:r>
              <a:rPr lang="en-US" altLang="en-US" sz="1600"/>
              <a:t>inconsistencies (a major problem when large products or systems are engineered)</a:t>
            </a:r>
          </a:p>
          <a:p>
            <a:pPr lvl="1" eaLnBrk="1" hangingPunct="1">
              <a:lnSpc>
                <a:spcPct val="90000"/>
              </a:lnSpc>
            </a:pPr>
            <a:r>
              <a:rPr lang="en-US" altLang="en-US" sz="1600"/>
              <a:t>conflicting or unrealistic (unachievable) requirements. </a:t>
            </a:r>
          </a:p>
          <a:p>
            <a:pPr eaLnBrk="1" hangingPunct="1">
              <a:lnSpc>
                <a:spcPct val="90000"/>
              </a:lnSpc>
            </a:pPr>
            <a:r>
              <a:rPr lang="en-US" altLang="en-US" sz="1800">
                <a:solidFill>
                  <a:schemeClr val="folHlink"/>
                </a:solidFill>
              </a:rPr>
              <a:t>Requirements management</a:t>
            </a:r>
            <a:endParaRPr lang="en-US" altLang="en-US" sz="1800"/>
          </a:p>
        </p:txBody>
      </p:sp>
    </p:spTree>
    <p:extLst>
      <p:ext uri="{BB962C8B-B14F-4D97-AF65-F5344CB8AC3E}">
        <p14:creationId xmlns:p14="http://schemas.microsoft.com/office/powerpoint/2010/main" val="27505801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These slides are designed to accompany </a:t>
            </a:r>
            <a:r>
              <a:rPr lang="en-US" i="1"/>
              <a:t>Software Engineering: A Practitioner’s Approach, 8/e </a:t>
            </a:r>
            <a:r>
              <a:rPr lang="en-US"/>
              <a:t>(McGraw-Hill, 2014). Slides copyright 2014 by Roger Pressman.</a:t>
            </a:r>
          </a:p>
        </p:txBody>
      </p:sp>
      <p:sp>
        <p:nvSpPr>
          <p:cNvPr id="5" name="Slide Number Placeholder 4"/>
          <p:cNvSpPr>
            <a:spLocks noGrp="1"/>
          </p:cNvSpPr>
          <p:nvPr>
            <p:ph type="sldNum" sz="quarter" idx="11"/>
          </p:nvPr>
        </p:nvSpPr>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8808F6D1-F974-4765-82A9-795CC7219D2A}" type="slidenum">
              <a:rPr lang="en-US" altLang="en-US" sz="1000">
                <a:latin typeface="Helvetica" panose="020B0604020202020204" pitchFamily="34" charset="0"/>
              </a:rPr>
              <a:pPr/>
              <a:t>22</a:t>
            </a:fld>
            <a:endParaRPr lang="en-US" altLang="en-US" sz="1000">
              <a:latin typeface="Helvetica" panose="020B0604020202020204" pitchFamily="34" charset="0"/>
            </a:endParaRPr>
          </a:p>
        </p:txBody>
      </p:sp>
      <p:sp>
        <p:nvSpPr>
          <p:cNvPr id="7172" name="Rectangle 2"/>
          <p:cNvSpPr>
            <a:spLocks noGrp="1" noChangeArrowheads="1"/>
          </p:cNvSpPr>
          <p:nvPr>
            <p:ph type="title"/>
          </p:nvPr>
        </p:nvSpPr>
        <p:spPr>
          <a:xfrm>
            <a:off x="2743200" y="1143001"/>
            <a:ext cx="5278438" cy="633413"/>
          </a:xfrm>
        </p:spPr>
        <p:txBody>
          <a:bodyPr/>
          <a:lstStyle/>
          <a:p>
            <a:pPr eaLnBrk="1" hangingPunct="1"/>
            <a:r>
              <a:rPr lang="en-US" altLang="en-US"/>
              <a:t>Eliciting Requirements</a:t>
            </a:r>
          </a:p>
        </p:txBody>
      </p:sp>
      <p:sp>
        <p:nvSpPr>
          <p:cNvPr id="7173" name="Rectangle 3"/>
          <p:cNvSpPr>
            <a:spLocks noGrp="1" noChangeArrowheads="1"/>
          </p:cNvSpPr>
          <p:nvPr>
            <p:ph type="body" idx="1"/>
          </p:nvPr>
        </p:nvSpPr>
        <p:spPr>
          <a:xfrm>
            <a:off x="3352800" y="1981200"/>
            <a:ext cx="7162800" cy="4114800"/>
          </a:xfrm>
        </p:spPr>
        <p:txBody>
          <a:bodyPr/>
          <a:lstStyle/>
          <a:p>
            <a:pPr eaLnBrk="1" hangingPunct="1">
              <a:lnSpc>
                <a:spcPct val="90000"/>
              </a:lnSpc>
              <a:spcBef>
                <a:spcPts val="300"/>
              </a:spcBef>
            </a:pPr>
            <a:r>
              <a:rPr lang="en-US" altLang="en-US" sz="1800"/>
              <a:t>meetings are conducted and attended by both software engineers and customers</a:t>
            </a:r>
          </a:p>
          <a:p>
            <a:pPr eaLnBrk="1" hangingPunct="1">
              <a:lnSpc>
                <a:spcPct val="90000"/>
              </a:lnSpc>
            </a:pPr>
            <a:r>
              <a:rPr lang="en-US" altLang="en-US" sz="1800"/>
              <a:t>rules for preparation and participation are established</a:t>
            </a:r>
          </a:p>
          <a:p>
            <a:pPr eaLnBrk="1" hangingPunct="1">
              <a:lnSpc>
                <a:spcPct val="90000"/>
              </a:lnSpc>
            </a:pPr>
            <a:r>
              <a:rPr lang="en-US" altLang="en-US" sz="1800"/>
              <a:t>an agenda is suggested </a:t>
            </a:r>
          </a:p>
          <a:p>
            <a:pPr eaLnBrk="1" hangingPunct="1">
              <a:lnSpc>
                <a:spcPct val="90000"/>
              </a:lnSpc>
            </a:pPr>
            <a:r>
              <a:rPr lang="en-US" altLang="en-US" sz="1800"/>
              <a:t>a "facilitator" (can be a customer, a developer, or an outsider) controls the meeting</a:t>
            </a:r>
          </a:p>
          <a:p>
            <a:pPr eaLnBrk="1" hangingPunct="1">
              <a:lnSpc>
                <a:spcPct val="90000"/>
              </a:lnSpc>
            </a:pPr>
            <a:r>
              <a:rPr lang="en-US" altLang="en-US" sz="1800"/>
              <a:t>a "definition mechanism" (can be work sheets, flip charts, or wall stickers or an electronic bulletin board, chat room or virtual forum) is used</a:t>
            </a:r>
          </a:p>
          <a:p>
            <a:pPr eaLnBrk="1" hangingPunct="1">
              <a:lnSpc>
                <a:spcPct val="90000"/>
              </a:lnSpc>
            </a:pPr>
            <a:r>
              <a:rPr lang="en-US" altLang="en-US" sz="1800"/>
              <a:t>the goal is </a:t>
            </a:r>
          </a:p>
          <a:p>
            <a:pPr lvl="1" eaLnBrk="1" hangingPunct="1">
              <a:lnSpc>
                <a:spcPct val="90000"/>
              </a:lnSpc>
            </a:pPr>
            <a:r>
              <a:rPr lang="en-US" altLang="en-US" sz="1600">
                <a:solidFill>
                  <a:schemeClr val="folHlink"/>
                </a:solidFill>
              </a:rPr>
              <a:t>to identify the problem</a:t>
            </a:r>
          </a:p>
          <a:p>
            <a:pPr lvl="1" eaLnBrk="1" hangingPunct="1">
              <a:lnSpc>
                <a:spcPct val="90000"/>
              </a:lnSpc>
            </a:pPr>
            <a:r>
              <a:rPr lang="en-US" altLang="en-US" sz="1600">
                <a:solidFill>
                  <a:schemeClr val="folHlink"/>
                </a:solidFill>
              </a:rPr>
              <a:t>propose elements of the solution</a:t>
            </a:r>
          </a:p>
          <a:p>
            <a:pPr lvl="1" eaLnBrk="1" hangingPunct="1">
              <a:lnSpc>
                <a:spcPct val="90000"/>
              </a:lnSpc>
            </a:pPr>
            <a:r>
              <a:rPr lang="en-US" altLang="en-US" sz="1600">
                <a:solidFill>
                  <a:schemeClr val="folHlink"/>
                </a:solidFill>
              </a:rPr>
              <a:t>negotiate different approaches, and</a:t>
            </a:r>
          </a:p>
          <a:p>
            <a:pPr lvl="1" eaLnBrk="1" hangingPunct="1">
              <a:lnSpc>
                <a:spcPct val="90000"/>
              </a:lnSpc>
            </a:pPr>
            <a:r>
              <a:rPr lang="en-US" altLang="en-US" sz="1600">
                <a:solidFill>
                  <a:schemeClr val="folHlink"/>
                </a:solidFill>
              </a:rPr>
              <a:t> specify a preliminary set of solution requirements</a:t>
            </a:r>
            <a:endParaRPr lang="en-US" altLang="en-US" sz="1800">
              <a:solidFill>
                <a:schemeClr val="folHlink"/>
              </a:solidFill>
            </a:endParaRPr>
          </a:p>
        </p:txBody>
      </p:sp>
    </p:spTree>
    <p:extLst>
      <p:ext uri="{BB962C8B-B14F-4D97-AF65-F5344CB8AC3E}">
        <p14:creationId xmlns:p14="http://schemas.microsoft.com/office/powerpoint/2010/main" val="20206505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These slides are designed to accompany </a:t>
            </a:r>
            <a:r>
              <a:rPr lang="en-US" i="1"/>
              <a:t>Software Engineering: A Practitioner’s Approach, 8/e </a:t>
            </a:r>
            <a:r>
              <a:rPr lang="en-US"/>
              <a:t>(McGraw-Hill, 2014). Slides copyright 2014 by Roger Pressman.</a:t>
            </a:r>
          </a:p>
        </p:txBody>
      </p:sp>
      <p:sp>
        <p:nvSpPr>
          <p:cNvPr id="5" name="Slide Number Placeholder 4"/>
          <p:cNvSpPr>
            <a:spLocks noGrp="1"/>
          </p:cNvSpPr>
          <p:nvPr>
            <p:ph type="sldNum" sz="quarter" idx="11"/>
          </p:nvPr>
        </p:nvSpPr>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E8FEDABC-09FB-44A4-BD5D-C178BB995443}" type="slidenum">
              <a:rPr lang="en-US" altLang="en-US" sz="1000">
                <a:latin typeface="Helvetica" panose="020B0604020202020204" pitchFamily="34" charset="0"/>
              </a:rPr>
              <a:pPr/>
              <a:t>23</a:t>
            </a:fld>
            <a:endParaRPr lang="en-US" altLang="en-US" sz="1000">
              <a:latin typeface="Helvetica" panose="020B0604020202020204" pitchFamily="34" charset="0"/>
            </a:endParaRPr>
          </a:p>
        </p:txBody>
      </p:sp>
      <p:sp>
        <p:nvSpPr>
          <p:cNvPr id="19460" name="Rectangle 2"/>
          <p:cNvSpPr>
            <a:spLocks noGrp="1" noChangeArrowheads="1"/>
          </p:cNvSpPr>
          <p:nvPr>
            <p:ph type="title"/>
          </p:nvPr>
        </p:nvSpPr>
        <p:spPr>
          <a:xfrm>
            <a:off x="2743200" y="1143001"/>
            <a:ext cx="6267450" cy="633413"/>
          </a:xfrm>
        </p:spPr>
        <p:txBody>
          <a:bodyPr/>
          <a:lstStyle/>
          <a:p>
            <a:pPr eaLnBrk="1" hangingPunct="1"/>
            <a:r>
              <a:rPr lang="en-US" altLang="en-US"/>
              <a:t>Requirements Monitoring</a:t>
            </a:r>
          </a:p>
        </p:txBody>
      </p:sp>
      <p:sp>
        <p:nvSpPr>
          <p:cNvPr id="19461" name="Rectangle 3"/>
          <p:cNvSpPr>
            <a:spLocks noGrp="1" noChangeArrowheads="1"/>
          </p:cNvSpPr>
          <p:nvPr>
            <p:ph type="body" idx="1"/>
          </p:nvPr>
        </p:nvSpPr>
        <p:spPr/>
        <p:txBody>
          <a:bodyPr/>
          <a:lstStyle/>
          <a:p>
            <a:pPr eaLnBrk="1" hangingPunct="1">
              <a:buFont typeface="Wingdings" panose="05000000000000000000" pitchFamily="2" charset="2"/>
              <a:buNone/>
            </a:pPr>
            <a:r>
              <a:rPr lang="en-US" altLang="en-US"/>
              <a:t>Especially needes in incremental development</a:t>
            </a:r>
          </a:p>
          <a:p>
            <a:pPr lvl="1" eaLnBrk="1" hangingPunct="1"/>
            <a:r>
              <a:rPr lang="en-US" altLang="en-US" i="1">
                <a:solidFill>
                  <a:schemeClr val="folHlink"/>
                </a:solidFill>
              </a:rPr>
              <a:t>Distributed debugging </a:t>
            </a:r>
            <a:r>
              <a:rPr lang="en-US" altLang="en-US"/>
              <a:t>– uncovers errors and determines their cause.</a:t>
            </a:r>
          </a:p>
          <a:p>
            <a:pPr lvl="1" eaLnBrk="1" hangingPunct="1"/>
            <a:r>
              <a:rPr lang="en-US" altLang="en-US" i="1">
                <a:solidFill>
                  <a:schemeClr val="folHlink"/>
                </a:solidFill>
              </a:rPr>
              <a:t>Run-time verification </a:t>
            </a:r>
            <a:r>
              <a:rPr lang="en-US" altLang="en-US"/>
              <a:t>– determines whether software matches its specification.</a:t>
            </a:r>
            <a:endParaRPr lang="en-US" altLang="en-US" i="1"/>
          </a:p>
          <a:p>
            <a:pPr lvl="1" eaLnBrk="1" hangingPunct="1"/>
            <a:r>
              <a:rPr lang="en-US" altLang="en-US" i="1">
                <a:solidFill>
                  <a:schemeClr val="folHlink"/>
                </a:solidFill>
              </a:rPr>
              <a:t>Run-time validation </a:t>
            </a:r>
            <a:r>
              <a:rPr lang="en-US" altLang="en-US"/>
              <a:t>– assesses whether evolving software meets user goals.</a:t>
            </a:r>
            <a:endParaRPr lang="en-US" altLang="en-US" i="1"/>
          </a:p>
          <a:p>
            <a:pPr lvl="1" eaLnBrk="1" hangingPunct="1"/>
            <a:r>
              <a:rPr lang="en-US" altLang="en-US" i="1">
                <a:solidFill>
                  <a:schemeClr val="folHlink"/>
                </a:solidFill>
              </a:rPr>
              <a:t>Business activity monitoring </a:t>
            </a:r>
            <a:r>
              <a:rPr lang="en-US" altLang="en-US"/>
              <a:t>– evaluates whether a system satisfies business goals.</a:t>
            </a:r>
            <a:endParaRPr lang="en-US" altLang="en-US" i="1"/>
          </a:p>
          <a:p>
            <a:pPr lvl="1" eaLnBrk="1" hangingPunct="1"/>
            <a:r>
              <a:rPr lang="en-US" altLang="en-US" i="1">
                <a:solidFill>
                  <a:schemeClr val="folHlink"/>
                </a:solidFill>
              </a:rPr>
              <a:t>Evolution and codesign </a:t>
            </a:r>
            <a:r>
              <a:rPr lang="en-US" altLang="en-US"/>
              <a:t>– provides information to stakeholders as the system evolves.</a:t>
            </a:r>
            <a:endParaRPr lang="en-US" altLang="en-US" i="1"/>
          </a:p>
          <a:p>
            <a:pPr eaLnBrk="1" hangingPunct="1"/>
            <a:endParaRPr lang="en-US" altLang="en-US" i="1"/>
          </a:p>
        </p:txBody>
      </p:sp>
    </p:spTree>
    <p:extLst>
      <p:ext uri="{BB962C8B-B14F-4D97-AF65-F5344CB8AC3E}">
        <p14:creationId xmlns:p14="http://schemas.microsoft.com/office/powerpoint/2010/main" val="26447352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pPr>
              <a:defRPr/>
            </a:pPr>
            <a:r>
              <a:rPr lang="en-US"/>
              <a:t>These slides are designed to accompany </a:t>
            </a:r>
            <a:r>
              <a:rPr lang="en-US" i="1"/>
              <a:t>Software Engineering: A Practitioner’s Approach, 8/e </a:t>
            </a:r>
            <a:r>
              <a:rPr lang="en-US"/>
              <a:t>(McGraw-Hill, 2014). Slides copyright 2014 by Roger Pressman.</a:t>
            </a:r>
          </a:p>
        </p:txBody>
      </p:sp>
      <p:sp>
        <p:nvSpPr>
          <p:cNvPr id="6" name="Slide Number Placeholder 4"/>
          <p:cNvSpPr>
            <a:spLocks noGrp="1"/>
          </p:cNvSpPr>
          <p:nvPr>
            <p:ph type="sldNum" sz="quarter" idx="11"/>
          </p:nvPr>
        </p:nvSpPr>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1FC57B1F-DF21-4CAD-A6F8-F5EC1DD8C63E}" type="slidenum">
              <a:rPr lang="en-US" altLang="en-US" sz="1000">
                <a:latin typeface="Helvetica" panose="020B0604020202020204" pitchFamily="34" charset="0"/>
              </a:rPr>
              <a:pPr/>
              <a:t>24</a:t>
            </a:fld>
            <a:endParaRPr lang="en-US" altLang="en-US" sz="1000">
              <a:latin typeface="Helvetica" panose="020B0604020202020204" pitchFamily="34" charset="0"/>
            </a:endParaRPr>
          </a:p>
        </p:txBody>
      </p:sp>
      <p:sp>
        <p:nvSpPr>
          <p:cNvPr id="3076" name="Rectangle 2"/>
          <p:cNvSpPr>
            <a:spLocks noGrp="1" noChangeArrowheads="1"/>
          </p:cNvSpPr>
          <p:nvPr>
            <p:ph type="title"/>
          </p:nvPr>
        </p:nvSpPr>
        <p:spPr/>
        <p:txBody>
          <a:bodyPr/>
          <a:lstStyle/>
          <a:p>
            <a:pPr eaLnBrk="1" hangingPunct="1"/>
            <a:r>
              <a:rPr lang="en-US" altLang="en-US"/>
              <a:t>Chapter 9</a:t>
            </a:r>
          </a:p>
        </p:txBody>
      </p:sp>
      <p:sp>
        <p:nvSpPr>
          <p:cNvPr id="3077" name="Rectangle 3"/>
          <p:cNvSpPr>
            <a:spLocks noGrp="1" noChangeArrowheads="1"/>
          </p:cNvSpPr>
          <p:nvPr>
            <p:ph type="body" idx="1"/>
          </p:nvPr>
        </p:nvSpPr>
        <p:spPr>
          <a:xfrm>
            <a:off x="3352800" y="1905000"/>
            <a:ext cx="6477000" cy="4191000"/>
          </a:xfrm>
        </p:spPr>
        <p:txBody>
          <a:bodyPr/>
          <a:lstStyle/>
          <a:p>
            <a:pPr eaLnBrk="1" hangingPunct="1">
              <a:spcBef>
                <a:spcPts val="600"/>
              </a:spcBef>
            </a:pPr>
            <a:r>
              <a:rPr lang="en-US" altLang="en-US" sz="2000" b="1">
                <a:solidFill>
                  <a:schemeClr val="folHlink"/>
                </a:solidFill>
                <a:latin typeface="Arial" panose="020B0604020202020204" pitchFamily="34" charset="0"/>
              </a:rPr>
              <a:t>Requirements Modeling: Scenario-Based Methods </a:t>
            </a:r>
          </a:p>
        </p:txBody>
      </p:sp>
      <p:sp>
        <p:nvSpPr>
          <p:cNvPr id="3078" name="Text Box 7"/>
          <p:cNvSpPr txBox="1">
            <a:spLocks noChangeArrowheads="1"/>
          </p:cNvSpPr>
          <p:nvPr/>
        </p:nvSpPr>
        <p:spPr bwMode="auto">
          <a:xfrm>
            <a:off x="3657600" y="2743201"/>
            <a:ext cx="6477000" cy="332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800" i="1">
                <a:solidFill>
                  <a:schemeClr val="tx2"/>
                </a:solidFill>
                <a:latin typeface="Helvetica" panose="020B0604020202020204" pitchFamily="34" charset="0"/>
              </a:rPr>
              <a:t>Slide Set to accompany</a:t>
            </a:r>
            <a:r>
              <a:rPr lang="en-US" altLang="en-US" sz="3200" i="1">
                <a:solidFill>
                  <a:schemeClr val="tx2"/>
                </a:solidFill>
                <a:latin typeface="Helvetica" panose="020B0604020202020204" pitchFamily="34" charset="0"/>
              </a:rPr>
              <a:t/>
            </a:r>
            <a:br>
              <a:rPr lang="en-US" altLang="en-US" sz="3200" i="1">
                <a:solidFill>
                  <a:schemeClr val="tx2"/>
                </a:solidFill>
                <a:latin typeface="Helvetica" panose="020B0604020202020204" pitchFamily="34" charset="0"/>
              </a:rPr>
            </a:br>
            <a:r>
              <a:rPr lang="en-US" altLang="en-US" sz="2000" i="1">
                <a:solidFill>
                  <a:schemeClr val="tx2"/>
                </a:solidFill>
                <a:latin typeface="Helvetica" panose="020B0604020202020204" pitchFamily="34" charset="0"/>
              </a:rPr>
              <a:t>Software Engineering: A Practitioner’s Approach, 8/e</a:t>
            </a:r>
            <a:r>
              <a:rPr lang="en-US" altLang="en-US" i="1">
                <a:solidFill>
                  <a:schemeClr val="tx2"/>
                </a:solidFill>
                <a:latin typeface="Helvetica" panose="020B0604020202020204" pitchFamily="34" charset="0"/>
              </a:rPr>
              <a:t> </a:t>
            </a:r>
          </a:p>
          <a:p>
            <a:r>
              <a:rPr lang="en-US" altLang="en-US" sz="1600" b="1"/>
              <a:t>by Roger S. Pressman and Bruce R. Maxim</a:t>
            </a:r>
            <a:endParaRPr lang="en-US" altLang="en-US" sz="1200" b="1"/>
          </a:p>
          <a:p>
            <a:endParaRPr lang="en-US" altLang="en-US" sz="1200" b="1"/>
          </a:p>
          <a:p>
            <a:r>
              <a:rPr lang="en-US" altLang="en-US" sz="1200" b="1"/>
              <a:t>Slides copyright © 1996, 2001, 2005, 2009, 2014</a:t>
            </a:r>
            <a:r>
              <a:rPr lang="en-US" altLang="en-US" sz="1800"/>
              <a:t> </a:t>
            </a:r>
            <a:r>
              <a:rPr lang="en-US" altLang="en-US" sz="1200" b="1"/>
              <a:t>by Roger S. Pressman</a:t>
            </a:r>
            <a:endParaRPr lang="en-US" altLang="en-US" sz="1800"/>
          </a:p>
          <a:p>
            <a:endParaRPr lang="en-US" altLang="en-US" sz="1800" b="1" i="1">
              <a:solidFill>
                <a:schemeClr val="tx2"/>
              </a:solidFill>
            </a:endParaRPr>
          </a:p>
          <a:p>
            <a:r>
              <a:rPr lang="en-US" altLang="en-US" sz="1800" b="1" i="1">
                <a:solidFill>
                  <a:schemeClr val="tx2"/>
                </a:solidFill>
              </a:rPr>
              <a:t>For non-profit educational use only</a:t>
            </a:r>
            <a:endParaRPr lang="en-US" altLang="en-US" sz="1800" b="1"/>
          </a:p>
          <a:p>
            <a:endParaRPr lang="en-US" altLang="en-US" sz="1400"/>
          </a:p>
          <a:p>
            <a:r>
              <a:rPr lang="en-US" altLang="en-US" sz="1200"/>
              <a:t>May be reproduced ONLY for student use at the university level when used in conjunction with </a:t>
            </a:r>
            <a:r>
              <a:rPr lang="en-US" altLang="en-US" sz="1200" i="1"/>
              <a:t>Software Engineering: A Practitioner's Approach, 8/e. </a:t>
            </a:r>
            <a:r>
              <a:rPr lang="en-US" altLang="en-US" sz="1200"/>
              <a:t>Any other reproduction or use is prohibited without the express written permission of the author.</a:t>
            </a:r>
          </a:p>
          <a:p>
            <a:endParaRPr lang="en-US" altLang="en-US" sz="1200"/>
          </a:p>
          <a:p>
            <a:r>
              <a:rPr lang="en-US" altLang="en-US" sz="1200"/>
              <a:t>All copyright information MUST appear if these slides are posted on a website for student use.</a:t>
            </a:r>
          </a:p>
        </p:txBody>
      </p:sp>
    </p:spTree>
    <p:extLst>
      <p:ext uri="{BB962C8B-B14F-4D97-AF65-F5344CB8AC3E}">
        <p14:creationId xmlns:p14="http://schemas.microsoft.com/office/powerpoint/2010/main" val="18441175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pPr>
              <a:defRPr/>
            </a:pPr>
            <a:r>
              <a:rPr lang="en-US"/>
              <a:t>These slides are designed to accompany </a:t>
            </a:r>
            <a:r>
              <a:rPr lang="en-US" i="1"/>
              <a:t>Software Engineering: A Practitioner’s Approach, 8/e </a:t>
            </a:r>
            <a:r>
              <a:rPr lang="en-US"/>
              <a:t>(McGraw-Hill, 2014). Slides copyright 2014 by Roger Pressman.</a:t>
            </a:r>
          </a:p>
        </p:txBody>
      </p:sp>
      <p:sp>
        <p:nvSpPr>
          <p:cNvPr id="4099" name="Slide Number Placeholder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75000"/>
              <a:buFont typeface="Wingdings" panose="05000000000000000000" pitchFamily="2" charset="2"/>
              <a:buChar char="n"/>
              <a:defRPr sz="2400">
                <a:solidFill>
                  <a:schemeClr val="tx1"/>
                </a:solidFill>
                <a:latin typeface="Helvetica" panose="020B0604020202020204" pitchFamily="34" charset="0"/>
              </a:defRPr>
            </a:lvl1pPr>
            <a:lvl2pPr marL="742950" indent="-285750">
              <a:spcBef>
                <a:spcPct val="20000"/>
              </a:spcBef>
              <a:buClr>
                <a:schemeClr val="folHlink"/>
              </a:buClr>
              <a:buSzPct val="70000"/>
              <a:buFont typeface="Wingdings" panose="05000000000000000000" pitchFamily="2" charset="2"/>
              <a:buChar char="n"/>
              <a:defRPr sz="2000">
                <a:solidFill>
                  <a:schemeClr val="tx1"/>
                </a:solidFill>
                <a:latin typeface="Helvetica" panose="020B0604020202020204" pitchFamily="34" charset="0"/>
              </a:defRPr>
            </a:lvl2pPr>
            <a:lvl3pPr marL="1143000" indent="-228600">
              <a:spcBef>
                <a:spcPct val="20000"/>
              </a:spcBef>
              <a:buClr>
                <a:schemeClr val="tx2"/>
              </a:buClr>
              <a:buChar char="•"/>
              <a:defRPr>
                <a:solidFill>
                  <a:schemeClr val="tx1"/>
                </a:solidFill>
                <a:latin typeface="Helvetica" panose="020B0604020202020204" pitchFamily="34" charset="0"/>
              </a:defRPr>
            </a:lvl3pPr>
            <a:lvl4pPr marL="1600200" indent="-228600">
              <a:spcBef>
                <a:spcPct val="20000"/>
              </a:spcBef>
              <a:buClr>
                <a:schemeClr val="hlink"/>
              </a:buClr>
              <a:buChar char="•"/>
              <a:defRPr sz="1600">
                <a:solidFill>
                  <a:schemeClr val="tx1"/>
                </a:solidFill>
                <a:latin typeface="Helvetica" panose="020B0604020202020204" pitchFamily="34" charset="0"/>
              </a:defRPr>
            </a:lvl4pPr>
            <a:lvl5pPr marL="2057400" indent="-228600">
              <a:spcBef>
                <a:spcPct val="20000"/>
              </a:spcBef>
              <a:buClr>
                <a:schemeClr val="tx1"/>
              </a:buClr>
              <a:buSzPct val="85000"/>
              <a:buChar char="•"/>
              <a:defRPr sz="1600">
                <a:solidFill>
                  <a:schemeClr val="tx1"/>
                </a:solidFill>
                <a:latin typeface="Helvetica" panose="020B0604020202020204" pitchFamily="34" charset="0"/>
              </a:defRPr>
            </a:lvl5pPr>
            <a:lvl6pPr marL="25146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6pPr>
            <a:lvl7pPr marL="29718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7pPr>
            <a:lvl8pPr marL="34290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8pPr>
            <a:lvl9pPr marL="38862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9pPr>
          </a:lstStyle>
          <a:p>
            <a:pPr>
              <a:spcBef>
                <a:spcPct val="0"/>
              </a:spcBef>
              <a:buClrTx/>
              <a:buSzTx/>
              <a:buFontTx/>
              <a:buNone/>
            </a:pPr>
            <a:fld id="{F661CB2F-E0DB-4B65-ACFE-CD6DE254A8B3}" type="slidenum">
              <a:rPr lang="en-US" altLang="en-US" sz="1000"/>
              <a:pPr>
                <a:spcBef>
                  <a:spcPct val="0"/>
                </a:spcBef>
                <a:buClrTx/>
                <a:buSzTx/>
                <a:buFontTx/>
                <a:buNone/>
              </a:pPr>
              <a:t>25</a:t>
            </a:fld>
            <a:endParaRPr lang="en-US" altLang="en-US" sz="1000"/>
          </a:p>
        </p:txBody>
      </p:sp>
      <p:sp>
        <p:nvSpPr>
          <p:cNvPr id="4100" name="Rectangle 2"/>
          <p:cNvSpPr>
            <a:spLocks noGrp="1" noChangeArrowheads="1"/>
          </p:cNvSpPr>
          <p:nvPr>
            <p:ph type="title"/>
          </p:nvPr>
        </p:nvSpPr>
        <p:spPr/>
        <p:txBody>
          <a:bodyPr/>
          <a:lstStyle/>
          <a:p>
            <a:pPr eaLnBrk="1" hangingPunct="1"/>
            <a:r>
              <a:rPr lang="en-US" altLang="en-US"/>
              <a:t>Chapter 10</a:t>
            </a:r>
          </a:p>
        </p:txBody>
      </p:sp>
      <p:sp>
        <p:nvSpPr>
          <p:cNvPr id="4101" name="Rectangle 3"/>
          <p:cNvSpPr>
            <a:spLocks noGrp="1" noChangeArrowheads="1"/>
          </p:cNvSpPr>
          <p:nvPr>
            <p:ph type="body" idx="1"/>
          </p:nvPr>
        </p:nvSpPr>
        <p:spPr>
          <a:xfrm>
            <a:off x="3352800" y="1905000"/>
            <a:ext cx="6477000" cy="4191000"/>
          </a:xfrm>
        </p:spPr>
        <p:txBody>
          <a:bodyPr/>
          <a:lstStyle/>
          <a:p>
            <a:pPr eaLnBrk="1" hangingPunct="1">
              <a:spcBef>
                <a:spcPts val="600"/>
              </a:spcBef>
            </a:pPr>
            <a:r>
              <a:rPr lang="en-US" altLang="en-US" sz="2000" b="1">
                <a:solidFill>
                  <a:schemeClr val="folHlink"/>
                </a:solidFill>
                <a:latin typeface="Arial" panose="020B0604020202020204" pitchFamily="34" charset="0"/>
              </a:rPr>
              <a:t>Requirements Modeling: Class-Based Methods </a:t>
            </a:r>
          </a:p>
        </p:txBody>
      </p:sp>
      <p:sp>
        <p:nvSpPr>
          <p:cNvPr id="4102" name="Text Box 7"/>
          <p:cNvSpPr txBox="1">
            <a:spLocks noChangeArrowheads="1"/>
          </p:cNvSpPr>
          <p:nvPr/>
        </p:nvSpPr>
        <p:spPr bwMode="auto">
          <a:xfrm>
            <a:off x="3657600" y="2743201"/>
            <a:ext cx="6477000" cy="332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75000"/>
              <a:buFont typeface="Wingdings" panose="05000000000000000000" pitchFamily="2" charset="2"/>
              <a:buChar char="n"/>
              <a:defRPr sz="2400">
                <a:solidFill>
                  <a:schemeClr val="tx1"/>
                </a:solidFill>
                <a:latin typeface="Helvetica" panose="020B0604020202020204" pitchFamily="34" charset="0"/>
              </a:defRPr>
            </a:lvl1pPr>
            <a:lvl2pPr marL="742950" indent="-285750">
              <a:spcBef>
                <a:spcPct val="20000"/>
              </a:spcBef>
              <a:buClr>
                <a:schemeClr val="folHlink"/>
              </a:buClr>
              <a:buSzPct val="70000"/>
              <a:buFont typeface="Wingdings" panose="05000000000000000000" pitchFamily="2" charset="2"/>
              <a:buChar char="n"/>
              <a:defRPr sz="2000">
                <a:solidFill>
                  <a:schemeClr val="tx1"/>
                </a:solidFill>
                <a:latin typeface="Helvetica" panose="020B0604020202020204" pitchFamily="34" charset="0"/>
              </a:defRPr>
            </a:lvl2pPr>
            <a:lvl3pPr marL="1143000" indent="-228600">
              <a:spcBef>
                <a:spcPct val="20000"/>
              </a:spcBef>
              <a:buClr>
                <a:schemeClr val="tx2"/>
              </a:buClr>
              <a:buChar char="•"/>
              <a:defRPr>
                <a:solidFill>
                  <a:schemeClr val="tx1"/>
                </a:solidFill>
                <a:latin typeface="Helvetica" panose="020B0604020202020204" pitchFamily="34" charset="0"/>
              </a:defRPr>
            </a:lvl3pPr>
            <a:lvl4pPr marL="1600200" indent="-228600">
              <a:spcBef>
                <a:spcPct val="20000"/>
              </a:spcBef>
              <a:buClr>
                <a:schemeClr val="hlink"/>
              </a:buClr>
              <a:buChar char="•"/>
              <a:defRPr sz="1600">
                <a:solidFill>
                  <a:schemeClr val="tx1"/>
                </a:solidFill>
                <a:latin typeface="Helvetica" panose="020B0604020202020204" pitchFamily="34" charset="0"/>
              </a:defRPr>
            </a:lvl4pPr>
            <a:lvl5pPr marL="2057400" indent="-228600">
              <a:spcBef>
                <a:spcPct val="20000"/>
              </a:spcBef>
              <a:buClr>
                <a:schemeClr val="tx1"/>
              </a:buClr>
              <a:buSzPct val="85000"/>
              <a:buChar char="•"/>
              <a:defRPr sz="1600">
                <a:solidFill>
                  <a:schemeClr val="tx1"/>
                </a:solidFill>
                <a:latin typeface="Helvetica" panose="020B0604020202020204" pitchFamily="34" charset="0"/>
              </a:defRPr>
            </a:lvl5pPr>
            <a:lvl6pPr marL="25146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6pPr>
            <a:lvl7pPr marL="29718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7pPr>
            <a:lvl8pPr marL="34290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8pPr>
            <a:lvl9pPr marL="38862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9pPr>
          </a:lstStyle>
          <a:p>
            <a:pPr>
              <a:spcBef>
                <a:spcPct val="0"/>
              </a:spcBef>
              <a:buClrTx/>
              <a:buSzTx/>
              <a:buFontTx/>
              <a:buNone/>
            </a:pPr>
            <a:r>
              <a:rPr lang="en-US" altLang="en-US" sz="1800" i="1">
                <a:solidFill>
                  <a:schemeClr val="tx2"/>
                </a:solidFill>
              </a:rPr>
              <a:t>Slide Set to accompany</a:t>
            </a:r>
            <a:r>
              <a:rPr lang="en-US" altLang="en-US" sz="3200" i="1">
                <a:solidFill>
                  <a:schemeClr val="tx2"/>
                </a:solidFill>
              </a:rPr>
              <a:t/>
            </a:r>
            <a:br>
              <a:rPr lang="en-US" altLang="en-US" sz="3200" i="1">
                <a:solidFill>
                  <a:schemeClr val="tx2"/>
                </a:solidFill>
              </a:rPr>
            </a:br>
            <a:r>
              <a:rPr lang="en-US" altLang="en-US" sz="2000" i="1">
                <a:solidFill>
                  <a:schemeClr val="tx2"/>
                </a:solidFill>
              </a:rPr>
              <a:t>Software Engineering: A Practitioner’s Approach, 8/e</a:t>
            </a:r>
            <a:r>
              <a:rPr lang="en-US" altLang="en-US" i="1">
                <a:solidFill>
                  <a:schemeClr val="tx2"/>
                </a:solidFill>
              </a:rPr>
              <a:t> </a:t>
            </a:r>
          </a:p>
          <a:p>
            <a:pPr>
              <a:spcBef>
                <a:spcPct val="0"/>
              </a:spcBef>
              <a:buClrTx/>
              <a:buSzTx/>
              <a:buFontTx/>
              <a:buNone/>
            </a:pPr>
            <a:r>
              <a:rPr lang="en-US" altLang="en-US" sz="1600" b="1">
                <a:latin typeface="Arial" panose="020B0604020202020204" pitchFamily="34" charset="0"/>
              </a:rPr>
              <a:t>by Roger S. Pressman</a:t>
            </a:r>
            <a:endParaRPr lang="en-US" altLang="en-US" sz="1200" b="1">
              <a:latin typeface="Arial" panose="020B0604020202020204" pitchFamily="34" charset="0"/>
            </a:endParaRPr>
          </a:p>
          <a:p>
            <a:pPr>
              <a:spcBef>
                <a:spcPct val="0"/>
              </a:spcBef>
              <a:buClrTx/>
              <a:buSzTx/>
              <a:buFontTx/>
              <a:buNone/>
            </a:pPr>
            <a:endParaRPr lang="en-US" altLang="en-US" sz="1200" b="1">
              <a:latin typeface="Arial" panose="020B0604020202020204" pitchFamily="34" charset="0"/>
            </a:endParaRPr>
          </a:p>
          <a:p>
            <a:pPr>
              <a:spcBef>
                <a:spcPct val="0"/>
              </a:spcBef>
              <a:buClrTx/>
              <a:buSzTx/>
              <a:buFontTx/>
              <a:buNone/>
            </a:pPr>
            <a:r>
              <a:rPr lang="en-US" altLang="en-US" sz="1200" b="1">
                <a:latin typeface="Arial" panose="020B0604020202020204" pitchFamily="34" charset="0"/>
              </a:rPr>
              <a:t>Slides copyright © 1996, 2001, 2005, 2009, 2014</a:t>
            </a:r>
            <a:r>
              <a:rPr lang="en-US" altLang="en-US" sz="1800">
                <a:latin typeface="Arial" panose="020B0604020202020204" pitchFamily="34" charset="0"/>
              </a:rPr>
              <a:t> </a:t>
            </a:r>
            <a:r>
              <a:rPr lang="en-US" altLang="en-US" sz="1200" b="1">
                <a:latin typeface="Arial" panose="020B0604020202020204" pitchFamily="34" charset="0"/>
              </a:rPr>
              <a:t>by Roger S. Pressman</a:t>
            </a:r>
            <a:endParaRPr lang="en-US" altLang="en-US" sz="1800">
              <a:latin typeface="Arial" panose="020B0604020202020204" pitchFamily="34" charset="0"/>
            </a:endParaRPr>
          </a:p>
          <a:p>
            <a:pPr>
              <a:spcBef>
                <a:spcPct val="0"/>
              </a:spcBef>
              <a:buClrTx/>
              <a:buSzTx/>
              <a:buFontTx/>
              <a:buNone/>
            </a:pPr>
            <a:endParaRPr lang="en-US" altLang="en-US" sz="1800" b="1" i="1">
              <a:solidFill>
                <a:schemeClr val="tx2"/>
              </a:solidFill>
              <a:latin typeface="Arial" panose="020B0604020202020204" pitchFamily="34" charset="0"/>
            </a:endParaRPr>
          </a:p>
          <a:p>
            <a:pPr>
              <a:spcBef>
                <a:spcPct val="0"/>
              </a:spcBef>
              <a:buClrTx/>
              <a:buSzTx/>
              <a:buFontTx/>
              <a:buNone/>
            </a:pPr>
            <a:r>
              <a:rPr lang="en-US" altLang="en-US" sz="1800" b="1" i="1">
                <a:solidFill>
                  <a:schemeClr val="tx2"/>
                </a:solidFill>
                <a:latin typeface="Arial" panose="020B0604020202020204" pitchFamily="34" charset="0"/>
              </a:rPr>
              <a:t>For non-profit educational use only</a:t>
            </a:r>
            <a:endParaRPr lang="en-US" altLang="en-US" sz="1800" b="1">
              <a:latin typeface="Arial" panose="020B0604020202020204" pitchFamily="34" charset="0"/>
            </a:endParaRPr>
          </a:p>
          <a:p>
            <a:pPr>
              <a:spcBef>
                <a:spcPct val="0"/>
              </a:spcBef>
              <a:buClrTx/>
              <a:buSzTx/>
              <a:buFontTx/>
              <a:buNone/>
            </a:pPr>
            <a:endParaRPr lang="en-US" altLang="en-US" sz="1400">
              <a:latin typeface="Arial" panose="020B0604020202020204" pitchFamily="34" charset="0"/>
            </a:endParaRPr>
          </a:p>
          <a:p>
            <a:pPr>
              <a:spcBef>
                <a:spcPct val="0"/>
              </a:spcBef>
              <a:buClrTx/>
              <a:buSzTx/>
              <a:buFontTx/>
              <a:buNone/>
            </a:pPr>
            <a:r>
              <a:rPr lang="en-US" altLang="en-US" sz="1200">
                <a:latin typeface="Arial" panose="020B0604020202020204" pitchFamily="34" charset="0"/>
              </a:rPr>
              <a:t>May be reproduced ONLY for student use at the university level when used in conjunction with </a:t>
            </a:r>
            <a:r>
              <a:rPr lang="en-US" altLang="en-US" sz="1200" i="1">
                <a:latin typeface="Arial" panose="020B0604020202020204" pitchFamily="34" charset="0"/>
              </a:rPr>
              <a:t>Software Engineering: A Practitioner's Approach, 8/e. </a:t>
            </a:r>
            <a:r>
              <a:rPr lang="en-US" altLang="en-US" sz="1200">
                <a:latin typeface="Arial" panose="020B0604020202020204" pitchFamily="34" charset="0"/>
              </a:rPr>
              <a:t>Any other reproduction or use is prohibited without the express written permission of the author.</a:t>
            </a:r>
          </a:p>
          <a:p>
            <a:pPr>
              <a:spcBef>
                <a:spcPct val="0"/>
              </a:spcBef>
              <a:buClrTx/>
              <a:buSzTx/>
              <a:buFontTx/>
              <a:buNone/>
            </a:pPr>
            <a:endParaRPr lang="en-US" altLang="en-US" sz="1200">
              <a:latin typeface="Arial" panose="020B0604020202020204" pitchFamily="34" charset="0"/>
            </a:endParaRPr>
          </a:p>
          <a:p>
            <a:pPr>
              <a:spcBef>
                <a:spcPct val="0"/>
              </a:spcBef>
              <a:buClrTx/>
              <a:buSzTx/>
              <a:buFontTx/>
              <a:buNone/>
            </a:pPr>
            <a:r>
              <a:rPr lang="en-US" altLang="en-US" sz="1200">
                <a:latin typeface="Arial" panose="020B0604020202020204" pitchFamily="34" charset="0"/>
              </a:rPr>
              <a:t>All copyright information MUST appear if these slides are posted on a website for student use.</a:t>
            </a:r>
          </a:p>
        </p:txBody>
      </p:sp>
    </p:spTree>
    <p:extLst>
      <p:ext uri="{BB962C8B-B14F-4D97-AF65-F5344CB8AC3E}">
        <p14:creationId xmlns:p14="http://schemas.microsoft.com/office/powerpoint/2010/main" val="12480384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These slides are designed to accompany </a:t>
            </a:r>
            <a:r>
              <a:rPr lang="en-US" i="1"/>
              <a:t>Software Engineering: A Practitioner’s Approach, 8/e </a:t>
            </a:r>
            <a:r>
              <a:rPr lang="en-US"/>
              <a:t>(McGraw-Hill, 2014). Slides copyright 2014 by Roger Pressman.</a:t>
            </a:r>
          </a:p>
        </p:txBody>
      </p:sp>
      <p:sp>
        <p:nvSpPr>
          <p:cNvPr id="12291" name="Slide Number Placeholder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75000"/>
              <a:buFont typeface="Wingdings" panose="05000000000000000000" pitchFamily="2" charset="2"/>
              <a:buChar char="n"/>
              <a:defRPr sz="2400">
                <a:solidFill>
                  <a:schemeClr val="tx1"/>
                </a:solidFill>
                <a:latin typeface="Helvetica" panose="020B0604020202020204" pitchFamily="34" charset="0"/>
              </a:defRPr>
            </a:lvl1pPr>
            <a:lvl2pPr marL="742950" indent="-285750">
              <a:spcBef>
                <a:spcPct val="20000"/>
              </a:spcBef>
              <a:buClr>
                <a:schemeClr val="folHlink"/>
              </a:buClr>
              <a:buSzPct val="70000"/>
              <a:buFont typeface="Wingdings" panose="05000000000000000000" pitchFamily="2" charset="2"/>
              <a:buChar char="n"/>
              <a:defRPr sz="2000">
                <a:solidFill>
                  <a:schemeClr val="tx1"/>
                </a:solidFill>
                <a:latin typeface="Helvetica" panose="020B0604020202020204" pitchFamily="34" charset="0"/>
              </a:defRPr>
            </a:lvl2pPr>
            <a:lvl3pPr marL="1143000" indent="-228600">
              <a:spcBef>
                <a:spcPct val="20000"/>
              </a:spcBef>
              <a:buClr>
                <a:schemeClr val="tx2"/>
              </a:buClr>
              <a:buChar char="•"/>
              <a:defRPr>
                <a:solidFill>
                  <a:schemeClr val="tx1"/>
                </a:solidFill>
                <a:latin typeface="Helvetica" panose="020B0604020202020204" pitchFamily="34" charset="0"/>
              </a:defRPr>
            </a:lvl3pPr>
            <a:lvl4pPr marL="1600200" indent="-228600">
              <a:spcBef>
                <a:spcPct val="20000"/>
              </a:spcBef>
              <a:buClr>
                <a:schemeClr val="hlink"/>
              </a:buClr>
              <a:buChar char="•"/>
              <a:defRPr sz="1600">
                <a:solidFill>
                  <a:schemeClr val="tx1"/>
                </a:solidFill>
                <a:latin typeface="Helvetica" panose="020B0604020202020204" pitchFamily="34" charset="0"/>
              </a:defRPr>
            </a:lvl4pPr>
            <a:lvl5pPr marL="2057400" indent="-228600">
              <a:spcBef>
                <a:spcPct val="20000"/>
              </a:spcBef>
              <a:buClr>
                <a:schemeClr val="tx1"/>
              </a:buClr>
              <a:buSzPct val="85000"/>
              <a:buChar char="•"/>
              <a:defRPr sz="1600">
                <a:solidFill>
                  <a:schemeClr val="tx1"/>
                </a:solidFill>
                <a:latin typeface="Helvetica" panose="020B0604020202020204" pitchFamily="34" charset="0"/>
              </a:defRPr>
            </a:lvl5pPr>
            <a:lvl6pPr marL="25146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6pPr>
            <a:lvl7pPr marL="29718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7pPr>
            <a:lvl8pPr marL="34290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8pPr>
            <a:lvl9pPr marL="38862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9pPr>
          </a:lstStyle>
          <a:p>
            <a:pPr>
              <a:spcBef>
                <a:spcPct val="0"/>
              </a:spcBef>
              <a:buClrTx/>
              <a:buSzTx/>
              <a:buFontTx/>
              <a:buNone/>
            </a:pPr>
            <a:fld id="{34D4CC57-99E2-4789-8AAF-42C0613814B6}" type="slidenum">
              <a:rPr lang="en-US" altLang="en-US" sz="1000"/>
              <a:pPr>
                <a:spcBef>
                  <a:spcPct val="0"/>
                </a:spcBef>
                <a:buClrTx/>
                <a:buSzTx/>
                <a:buFontTx/>
                <a:buNone/>
              </a:pPr>
              <a:t>26</a:t>
            </a:fld>
            <a:endParaRPr lang="en-US" altLang="en-US" sz="1000"/>
          </a:p>
        </p:txBody>
      </p:sp>
      <p:sp>
        <p:nvSpPr>
          <p:cNvPr id="12292" name="Rectangle 2"/>
          <p:cNvSpPr>
            <a:spLocks noGrp="1" noChangeArrowheads="1"/>
          </p:cNvSpPr>
          <p:nvPr>
            <p:ph type="title"/>
          </p:nvPr>
        </p:nvSpPr>
        <p:spPr/>
        <p:txBody>
          <a:bodyPr/>
          <a:lstStyle/>
          <a:p>
            <a:pPr eaLnBrk="1" hangingPunct="1"/>
            <a:r>
              <a:rPr lang="en-US" altLang="en-US"/>
              <a:t>CRC Models</a:t>
            </a:r>
          </a:p>
        </p:txBody>
      </p:sp>
      <p:sp>
        <p:nvSpPr>
          <p:cNvPr id="12293" name="Rectangle 3"/>
          <p:cNvSpPr>
            <a:spLocks noGrp="1" noChangeArrowheads="1"/>
          </p:cNvSpPr>
          <p:nvPr>
            <p:ph type="body" idx="1"/>
          </p:nvPr>
        </p:nvSpPr>
        <p:spPr/>
        <p:txBody>
          <a:bodyPr/>
          <a:lstStyle/>
          <a:p>
            <a:pPr eaLnBrk="1" hangingPunct="1">
              <a:spcBef>
                <a:spcPts val="1200"/>
              </a:spcBef>
            </a:pPr>
            <a:r>
              <a:rPr lang="en-US" altLang="en-US" i="1">
                <a:solidFill>
                  <a:schemeClr val="folHlink"/>
                </a:solidFill>
                <a:latin typeface="Palatino" pitchFamily="-128" charset="0"/>
              </a:rPr>
              <a:t>Class-responsibility-collaborator (CRC)</a:t>
            </a:r>
            <a:r>
              <a:rPr lang="en-US" altLang="en-US" i="1">
                <a:latin typeface="Palatino" pitchFamily="-128" charset="0"/>
              </a:rPr>
              <a:t> modeling</a:t>
            </a:r>
            <a:r>
              <a:rPr lang="en-US" altLang="en-US">
                <a:latin typeface="Palatino" pitchFamily="-128" charset="0"/>
              </a:rPr>
              <a:t> [Wir90] provides a simple means for identifying and organizing the classes that are relevant to system or product requirements. Ambler [Amb95] describes CRC modeling in the following way:</a:t>
            </a:r>
          </a:p>
          <a:p>
            <a:pPr lvl="1" eaLnBrk="1" hangingPunct="1">
              <a:spcBef>
                <a:spcPts val="600"/>
              </a:spcBef>
            </a:pPr>
            <a:r>
              <a:rPr lang="en-US" altLang="en-US">
                <a:latin typeface="Palatino" pitchFamily="-128" charset="0"/>
              </a:rPr>
              <a:t>A CRC model is really a collection of standard index cards that represent classes. The cards are divided into three sections. Along the top of the card you write the name of the class. In the body of the card you list the class responsibilities on the left and the collaborators on the right.</a:t>
            </a:r>
            <a:endParaRPr lang="en-US" altLang="en-US"/>
          </a:p>
        </p:txBody>
      </p:sp>
    </p:spTree>
    <p:extLst>
      <p:ext uri="{BB962C8B-B14F-4D97-AF65-F5344CB8AC3E}">
        <p14:creationId xmlns:p14="http://schemas.microsoft.com/office/powerpoint/2010/main" val="12952532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These slides are designed to accompany </a:t>
            </a:r>
            <a:r>
              <a:rPr lang="en-US" i="1"/>
              <a:t>Software Engineering: A Practitioner’s Approach, 8/e </a:t>
            </a:r>
            <a:r>
              <a:rPr lang="en-US"/>
              <a:t>(McGraw-Hill, 2014). Slides copyright 2014 by Roger Pressman.</a:t>
            </a:r>
          </a:p>
        </p:txBody>
      </p:sp>
      <p:sp>
        <p:nvSpPr>
          <p:cNvPr id="16387" name="Slide Number Placeholder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75000"/>
              <a:buFont typeface="Wingdings" panose="05000000000000000000" pitchFamily="2" charset="2"/>
              <a:buChar char="n"/>
              <a:defRPr sz="2400">
                <a:solidFill>
                  <a:schemeClr val="tx1"/>
                </a:solidFill>
                <a:latin typeface="Helvetica" panose="020B0604020202020204" pitchFamily="34" charset="0"/>
              </a:defRPr>
            </a:lvl1pPr>
            <a:lvl2pPr marL="742950" indent="-285750">
              <a:spcBef>
                <a:spcPct val="20000"/>
              </a:spcBef>
              <a:buClr>
                <a:schemeClr val="folHlink"/>
              </a:buClr>
              <a:buSzPct val="70000"/>
              <a:buFont typeface="Wingdings" panose="05000000000000000000" pitchFamily="2" charset="2"/>
              <a:buChar char="n"/>
              <a:defRPr sz="2000">
                <a:solidFill>
                  <a:schemeClr val="tx1"/>
                </a:solidFill>
                <a:latin typeface="Helvetica" panose="020B0604020202020204" pitchFamily="34" charset="0"/>
              </a:defRPr>
            </a:lvl2pPr>
            <a:lvl3pPr marL="1143000" indent="-228600">
              <a:spcBef>
                <a:spcPct val="20000"/>
              </a:spcBef>
              <a:buClr>
                <a:schemeClr val="tx2"/>
              </a:buClr>
              <a:buChar char="•"/>
              <a:defRPr>
                <a:solidFill>
                  <a:schemeClr val="tx1"/>
                </a:solidFill>
                <a:latin typeface="Helvetica" panose="020B0604020202020204" pitchFamily="34" charset="0"/>
              </a:defRPr>
            </a:lvl3pPr>
            <a:lvl4pPr marL="1600200" indent="-228600">
              <a:spcBef>
                <a:spcPct val="20000"/>
              </a:spcBef>
              <a:buClr>
                <a:schemeClr val="hlink"/>
              </a:buClr>
              <a:buChar char="•"/>
              <a:defRPr sz="1600">
                <a:solidFill>
                  <a:schemeClr val="tx1"/>
                </a:solidFill>
                <a:latin typeface="Helvetica" panose="020B0604020202020204" pitchFamily="34" charset="0"/>
              </a:defRPr>
            </a:lvl4pPr>
            <a:lvl5pPr marL="2057400" indent="-228600">
              <a:spcBef>
                <a:spcPct val="20000"/>
              </a:spcBef>
              <a:buClr>
                <a:schemeClr val="tx1"/>
              </a:buClr>
              <a:buSzPct val="85000"/>
              <a:buChar char="•"/>
              <a:defRPr sz="1600">
                <a:solidFill>
                  <a:schemeClr val="tx1"/>
                </a:solidFill>
                <a:latin typeface="Helvetica" panose="020B0604020202020204" pitchFamily="34" charset="0"/>
              </a:defRPr>
            </a:lvl5pPr>
            <a:lvl6pPr marL="25146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6pPr>
            <a:lvl7pPr marL="29718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7pPr>
            <a:lvl8pPr marL="34290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8pPr>
            <a:lvl9pPr marL="38862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9pPr>
          </a:lstStyle>
          <a:p>
            <a:pPr>
              <a:spcBef>
                <a:spcPct val="0"/>
              </a:spcBef>
              <a:buClrTx/>
              <a:buSzTx/>
              <a:buFontTx/>
              <a:buNone/>
            </a:pPr>
            <a:fld id="{E5DDB913-20B0-43C3-A48E-5A5E6AF6CE22}" type="slidenum">
              <a:rPr lang="en-US" altLang="en-US" sz="1000"/>
              <a:pPr>
                <a:spcBef>
                  <a:spcPct val="0"/>
                </a:spcBef>
                <a:buClrTx/>
                <a:buSzTx/>
                <a:buFontTx/>
                <a:buNone/>
              </a:pPr>
              <a:t>27</a:t>
            </a:fld>
            <a:endParaRPr lang="en-US" altLang="en-US" sz="1000"/>
          </a:p>
        </p:txBody>
      </p:sp>
      <p:sp>
        <p:nvSpPr>
          <p:cNvPr id="16388" name="Rectangle 2"/>
          <p:cNvSpPr>
            <a:spLocks noGrp="1" noChangeArrowheads="1"/>
          </p:cNvSpPr>
          <p:nvPr>
            <p:ph type="title"/>
          </p:nvPr>
        </p:nvSpPr>
        <p:spPr>
          <a:xfrm>
            <a:off x="2743200" y="1143001"/>
            <a:ext cx="3614738" cy="633413"/>
          </a:xfrm>
        </p:spPr>
        <p:txBody>
          <a:bodyPr/>
          <a:lstStyle/>
          <a:p>
            <a:pPr eaLnBrk="1" hangingPunct="1"/>
            <a:r>
              <a:rPr lang="en-US" altLang="en-US"/>
              <a:t>Collaborations</a:t>
            </a:r>
          </a:p>
        </p:txBody>
      </p:sp>
      <p:sp>
        <p:nvSpPr>
          <p:cNvPr id="16389" name="Rectangle 3"/>
          <p:cNvSpPr>
            <a:spLocks noGrp="1" noChangeArrowheads="1"/>
          </p:cNvSpPr>
          <p:nvPr>
            <p:ph type="body" idx="1"/>
          </p:nvPr>
        </p:nvSpPr>
        <p:spPr>
          <a:xfrm>
            <a:off x="3352800" y="1905000"/>
            <a:ext cx="6934200" cy="3505200"/>
          </a:xfrm>
        </p:spPr>
        <p:txBody>
          <a:bodyPr/>
          <a:lstStyle/>
          <a:p>
            <a:pPr eaLnBrk="1" hangingPunct="1"/>
            <a:r>
              <a:rPr lang="en-US" altLang="en-US" sz="1800"/>
              <a:t>Classes fulfill their responsibilities in one of two ways:</a:t>
            </a:r>
          </a:p>
          <a:p>
            <a:pPr lvl="1" eaLnBrk="1" hangingPunct="1"/>
            <a:r>
              <a:rPr lang="en-US" altLang="en-US" sz="1600"/>
              <a:t> A class can use its own operations to manipulate its own attributes, thereby fulfilling a particular responsibility, or </a:t>
            </a:r>
          </a:p>
          <a:p>
            <a:pPr lvl="1" eaLnBrk="1" hangingPunct="1"/>
            <a:r>
              <a:rPr lang="en-US" altLang="en-US" sz="1600"/>
              <a:t> a class can collaborate with other classes.</a:t>
            </a:r>
          </a:p>
          <a:p>
            <a:pPr eaLnBrk="1" hangingPunct="1"/>
            <a:r>
              <a:rPr lang="en-US" altLang="en-US" sz="1800"/>
              <a:t>Collaborations identify relationships between classes</a:t>
            </a:r>
          </a:p>
          <a:p>
            <a:pPr eaLnBrk="1" hangingPunct="1"/>
            <a:r>
              <a:rPr lang="en-US" altLang="en-US" sz="1800"/>
              <a:t>Collaborations are identified by determining whether a class can fulfill each responsibility itself</a:t>
            </a:r>
          </a:p>
          <a:p>
            <a:pPr eaLnBrk="1" hangingPunct="1"/>
            <a:r>
              <a:rPr lang="en-US" altLang="en-US" sz="1800"/>
              <a:t>three different generic relationships between classes [WIR90]: </a:t>
            </a:r>
          </a:p>
          <a:p>
            <a:pPr lvl="1" eaLnBrk="1" hangingPunct="1"/>
            <a:r>
              <a:rPr lang="en-US" altLang="en-US" sz="1600"/>
              <a:t> the </a:t>
            </a:r>
            <a:r>
              <a:rPr lang="en-US" altLang="en-US" sz="1600" i="1">
                <a:solidFill>
                  <a:schemeClr val="folHlink"/>
                </a:solidFill>
              </a:rPr>
              <a:t>is-part-of</a:t>
            </a:r>
            <a:r>
              <a:rPr lang="en-US" altLang="en-US" sz="1600" i="1"/>
              <a:t> </a:t>
            </a:r>
            <a:r>
              <a:rPr lang="en-US" altLang="en-US" sz="1600"/>
              <a:t>relationship</a:t>
            </a:r>
          </a:p>
          <a:p>
            <a:pPr lvl="1" eaLnBrk="1" hangingPunct="1"/>
            <a:r>
              <a:rPr lang="en-US" altLang="en-US" sz="1600"/>
              <a:t> the </a:t>
            </a:r>
            <a:r>
              <a:rPr lang="en-US" altLang="en-US" sz="1600" i="1">
                <a:solidFill>
                  <a:schemeClr val="folHlink"/>
                </a:solidFill>
              </a:rPr>
              <a:t>has-knowledge-of</a:t>
            </a:r>
            <a:r>
              <a:rPr lang="en-US" altLang="en-US" sz="1600"/>
              <a:t> relationship</a:t>
            </a:r>
          </a:p>
          <a:p>
            <a:pPr lvl="1" eaLnBrk="1" hangingPunct="1"/>
            <a:r>
              <a:rPr lang="en-US" altLang="en-US" sz="1600"/>
              <a:t> the </a:t>
            </a:r>
            <a:r>
              <a:rPr lang="en-US" altLang="en-US" sz="1600" i="1">
                <a:solidFill>
                  <a:schemeClr val="folHlink"/>
                </a:solidFill>
              </a:rPr>
              <a:t>depends-upon</a:t>
            </a:r>
            <a:r>
              <a:rPr lang="en-US" altLang="en-US" sz="1600" i="1"/>
              <a:t> </a:t>
            </a:r>
            <a:r>
              <a:rPr lang="en-US" altLang="en-US" sz="1600"/>
              <a:t>relationship</a:t>
            </a:r>
          </a:p>
        </p:txBody>
      </p:sp>
    </p:spTree>
    <p:extLst>
      <p:ext uri="{BB962C8B-B14F-4D97-AF65-F5344CB8AC3E}">
        <p14:creationId xmlns:p14="http://schemas.microsoft.com/office/powerpoint/2010/main" val="19426563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pPr>
              <a:defRPr/>
            </a:pPr>
            <a:r>
              <a:rPr lang="en-US"/>
              <a:t>These slides are designed to accompany </a:t>
            </a:r>
            <a:r>
              <a:rPr lang="en-US" i="1"/>
              <a:t>Software Engineering: A Practitioner’s Approach, 8/e </a:t>
            </a:r>
            <a:r>
              <a:rPr lang="en-US"/>
              <a:t>(McGraw-Hill 2014). Slides copyright 2014 by Roger Pressman.</a:t>
            </a:r>
          </a:p>
        </p:txBody>
      </p:sp>
      <p:sp>
        <p:nvSpPr>
          <p:cNvPr id="14339" name="Slide Number Placeholder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75000"/>
              <a:buFont typeface="Wingdings" panose="05000000000000000000" pitchFamily="2" charset="2"/>
              <a:buChar char="n"/>
              <a:defRPr sz="2400">
                <a:solidFill>
                  <a:schemeClr val="tx1"/>
                </a:solidFill>
                <a:latin typeface="Helvetica" panose="020B0604020202020204" pitchFamily="34" charset="0"/>
              </a:defRPr>
            </a:lvl1pPr>
            <a:lvl2pPr marL="742950" indent="-285750">
              <a:spcBef>
                <a:spcPct val="20000"/>
              </a:spcBef>
              <a:buClr>
                <a:schemeClr val="folHlink"/>
              </a:buClr>
              <a:buSzPct val="70000"/>
              <a:buFont typeface="Wingdings" panose="05000000000000000000" pitchFamily="2" charset="2"/>
              <a:buChar char="n"/>
              <a:defRPr sz="2000">
                <a:solidFill>
                  <a:schemeClr val="tx1"/>
                </a:solidFill>
                <a:latin typeface="Helvetica" panose="020B0604020202020204" pitchFamily="34" charset="0"/>
              </a:defRPr>
            </a:lvl2pPr>
            <a:lvl3pPr marL="1143000" indent="-228600">
              <a:spcBef>
                <a:spcPct val="20000"/>
              </a:spcBef>
              <a:buClr>
                <a:schemeClr val="tx2"/>
              </a:buClr>
              <a:buChar char="•"/>
              <a:defRPr>
                <a:solidFill>
                  <a:schemeClr val="tx1"/>
                </a:solidFill>
                <a:latin typeface="Helvetica" panose="020B0604020202020204" pitchFamily="34" charset="0"/>
              </a:defRPr>
            </a:lvl3pPr>
            <a:lvl4pPr marL="1600200" indent="-228600">
              <a:spcBef>
                <a:spcPct val="20000"/>
              </a:spcBef>
              <a:buClr>
                <a:schemeClr val="hlink"/>
              </a:buClr>
              <a:buChar char="•"/>
              <a:defRPr sz="1600">
                <a:solidFill>
                  <a:schemeClr val="tx1"/>
                </a:solidFill>
                <a:latin typeface="Helvetica" panose="020B0604020202020204" pitchFamily="34" charset="0"/>
              </a:defRPr>
            </a:lvl4pPr>
            <a:lvl5pPr marL="2057400" indent="-228600">
              <a:spcBef>
                <a:spcPct val="20000"/>
              </a:spcBef>
              <a:buClr>
                <a:schemeClr val="tx1"/>
              </a:buClr>
              <a:buSzPct val="85000"/>
              <a:buChar char="•"/>
              <a:defRPr sz="1600">
                <a:solidFill>
                  <a:schemeClr val="tx1"/>
                </a:solidFill>
                <a:latin typeface="Helvetica" panose="020B0604020202020204" pitchFamily="34" charset="0"/>
              </a:defRPr>
            </a:lvl5pPr>
            <a:lvl6pPr marL="25146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6pPr>
            <a:lvl7pPr marL="29718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7pPr>
            <a:lvl8pPr marL="34290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8pPr>
            <a:lvl9pPr marL="38862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9pPr>
          </a:lstStyle>
          <a:p>
            <a:pPr>
              <a:spcBef>
                <a:spcPct val="0"/>
              </a:spcBef>
              <a:buClrTx/>
              <a:buSzTx/>
              <a:buFontTx/>
              <a:buNone/>
            </a:pPr>
            <a:fld id="{D2350C73-F765-40F9-AD85-D7D6C9922DFF}" type="slidenum">
              <a:rPr lang="en-US" altLang="en-US" sz="1000"/>
              <a:pPr>
                <a:spcBef>
                  <a:spcPct val="0"/>
                </a:spcBef>
                <a:buClrTx/>
                <a:buSzTx/>
                <a:buFontTx/>
                <a:buNone/>
              </a:pPr>
              <a:t>28</a:t>
            </a:fld>
            <a:endParaRPr lang="en-US" altLang="en-US" sz="1000"/>
          </a:p>
        </p:txBody>
      </p:sp>
      <p:sp>
        <p:nvSpPr>
          <p:cNvPr id="14340" name="Rectangle 2"/>
          <p:cNvSpPr>
            <a:spLocks noGrp="1" noChangeArrowheads="1"/>
          </p:cNvSpPr>
          <p:nvPr>
            <p:ph type="title"/>
          </p:nvPr>
        </p:nvSpPr>
        <p:spPr/>
        <p:txBody>
          <a:bodyPr/>
          <a:lstStyle/>
          <a:p>
            <a:pPr eaLnBrk="1" hangingPunct="1"/>
            <a:r>
              <a:rPr lang="en-US" altLang="en-US"/>
              <a:t>Chapter 11</a:t>
            </a:r>
          </a:p>
        </p:txBody>
      </p:sp>
      <p:sp>
        <p:nvSpPr>
          <p:cNvPr id="14341" name="Rectangle 3"/>
          <p:cNvSpPr>
            <a:spLocks noGrp="1" noChangeArrowheads="1"/>
          </p:cNvSpPr>
          <p:nvPr>
            <p:ph type="body" idx="1"/>
          </p:nvPr>
        </p:nvSpPr>
        <p:spPr/>
        <p:txBody>
          <a:bodyPr/>
          <a:lstStyle/>
          <a:p>
            <a:pPr eaLnBrk="1" hangingPunct="1"/>
            <a:r>
              <a:rPr lang="en-US" altLang="en-US" b="1">
                <a:solidFill>
                  <a:schemeClr val="folHlink"/>
                </a:solidFill>
              </a:rPr>
              <a:t>Requirements Modeling: Behavior, Patterns, and Web/Mobile Apps</a:t>
            </a:r>
          </a:p>
        </p:txBody>
      </p:sp>
      <p:sp>
        <p:nvSpPr>
          <p:cNvPr id="14342" name="Text Box 7"/>
          <p:cNvSpPr txBox="1">
            <a:spLocks noChangeArrowheads="1"/>
          </p:cNvSpPr>
          <p:nvPr/>
        </p:nvSpPr>
        <p:spPr bwMode="auto">
          <a:xfrm>
            <a:off x="3657600" y="2819401"/>
            <a:ext cx="6477000" cy="332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75000"/>
              <a:buFont typeface="Wingdings" panose="05000000000000000000" pitchFamily="2" charset="2"/>
              <a:buChar char="n"/>
              <a:defRPr sz="2400">
                <a:solidFill>
                  <a:schemeClr val="tx1"/>
                </a:solidFill>
                <a:latin typeface="Helvetica" panose="020B0604020202020204" pitchFamily="34" charset="0"/>
              </a:defRPr>
            </a:lvl1pPr>
            <a:lvl2pPr marL="742950" indent="-285750">
              <a:spcBef>
                <a:spcPct val="20000"/>
              </a:spcBef>
              <a:buClr>
                <a:schemeClr val="folHlink"/>
              </a:buClr>
              <a:buSzPct val="70000"/>
              <a:buFont typeface="Wingdings" panose="05000000000000000000" pitchFamily="2" charset="2"/>
              <a:buChar char="n"/>
              <a:defRPr sz="2000">
                <a:solidFill>
                  <a:schemeClr val="tx1"/>
                </a:solidFill>
                <a:latin typeface="Helvetica" panose="020B0604020202020204" pitchFamily="34" charset="0"/>
              </a:defRPr>
            </a:lvl2pPr>
            <a:lvl3pPr marL="1143000" indent="-228600">
              <a:spcBef>
                <a:spcPct val="20000"/>
              </a:spcBef>
              <a:buClr>
                <a:schemeClr val="tx2"/>
              </a:buClr>
              <a:buChar char="•"/>
              <a:defRPr>
                <a:solidFill>
                  <a:schemeClr val="tx1"/>
                </a:solidFill>
                <a:latin typeface="Helvetica" panose="020B0604020202020204" pitchFamily="34" charset="0"/>
              </a:defRPr>
            </a:lvl3pPr>
            <a:lvl4pPr marL="1600200" indent="-228600">
              <a:spcBef>
                <a:spcPct val="20000"/>
              </a:spcBef>
              <a:buClr>
                <a:schemeClr val="hlink"/>
              </a:buClr>
              <a:buChar char="•"/>
              <a:defRPr sz="1600">
                <a:solidFill>
                  <a:schemeClr val="tx1"/>
                </a:solidFill>
                <a:latin typeface="Helvetica" panose="020B0604020202020204" pitchFamily="34" charset="0"/>
              </a:defRPr>
            </a:lvl4pPr>
            <a:lvl5pPr marL="2057400" indent="-228600">
              <a:spcBef>
                <a:spcPct val="20000"/>
              </a:spcBef>
              <a:buClr>
                <a:schemeClr val="tx1"/>
              </a:buClr>
              <a:buSzPct val="85000"/>
              <a:buChar char="•"/>
              <a:defRPr sz="1600">
                <a:solidFill>
                  <a:schemeClr val="tx1"/>
                </a:solidFill>
                <a:latin typeface="Helvetica" panose="020B0604020202020204" pitchFamily="34" charset="0"/>
              </a:defRPr>
            </a:lvl5pPr>
            <a:lvl6pPr marL="25146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6pPr>
            <a:lvl7pPr marL="29718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7pPr>
            <a:lvl8pPr marL="34290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8pPr>
            <a:lvl9pPr marL="38862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9pPr>
          </a:lstStyle>
          <a:p>
            <a:pPr>
              <a:spcBef>
                <a:spcPct val="0"/>
              </a:spcBef>
              <a:buClrTx/>
              <a:buSzTx/>
              <a:buFontTx/>
              <a:buNone/>
            </a:pPr>
            <a:r>
              <a:rPr lang="en-US" altLang="en-US" sz="1800" i="1">
                <a:solidFill>
                  <a:schemeClr val="tx2"/>
                </a:solidFill>
              </a:rPr>
              <a:t>Slide Set to accompany</a:t>
            </a:r>
            <a:r>
              <a:rPr lang="en-US" altLang="en-US" sz="3200" i="1">
                <a:solidFill>
                  <a:schemeClr val="tx2"/>
                </a:solidFill>
              </a:rPr>
              <a:t/>
            </a:r>
            <a:br>
              <a:rPr lang="en-US" altLang="en-US" sz="3200" i="1">
                <a:solidFill>
                  <a:schemeClr val="tx2"/>
                </a:solidFill>
              </a:rPr>
            </a:br>
            <a:r>
              <a:rPr lang="en-US" altLang="en-US" sz="2000" i="1">
                <a:solidFill>
                  <a:schemeClr val="tx2"/>
                </a:solidFill>
              </a:rPr>
              <a:t>Software Engineering: A Practitioner’s Approach, 8/e</a:t>
            </a:r>
            <a:r>
              <a:rPr lang="en-US" altLang="en-US" i="1">
                <a:solidFill>
                  <a:schemeClr val="tx2"/>
                </a:solidFill>
              </a:rPr>
              <a:t> </a:t>
            </a:r>
          </a:p>
          <a:p>
            <a:pPr>
              <a:spcBef>
                <a:spcPct val="0"/>
              </a:spcBef>
              <a:buClrTx/>
              <a:buSzTx/>
              <a:buFontTx/>
              <a:buNone/>
            </a:pPr>
            <a:r>
              <a:rPr lang="en-US" altLang="en-US" sz="1600" b="1">
                <a:latin typeface="Arial" panose="020B0604020202020204" pitchFamily="34" charset="0"/>
              </a:rPr>
              <a:t>by Roger S. Pressman and Bruce R. Maxim</a:t>
            </a:r>
            <a:endParaRPr lang="en-US" altLang="en-US" sz="1200" b="1">
              <a:latin typeface="Arial" panose="020B0604020202020204" pitchFamily="34" charset="0"/>
            </a:endParaRPr>
          </a:p>
          <a:p>
            <a:pPr>
              <a:spcBef>
                <a:spcPct val="0"/>
              </a:spcBef>
              <a:buClrTx/>
              <a:buSzTx/>
              <a:buFontTx/>
              <a:buNone/>
            </a:pPr>
            <a:endParaRPr lang="en-US" altLang="en-US" sz="1200" b="1">
              <a:latin typeface="Arial" panose="020B0604020202020204" pitchFamily="34" charset="0"/>
            </a:endParaRPr>
          </a:p>
          <a:p>
            <a:pPr>
              <a:spcBef>
                <a:spcPct val="0"/>
              </a:spcBef>
              <a:buClrTx/>
              <a:buSzTx/>
              <a:buFontTx/>
              <a:buNone/>
            </a:pPr>
            <a:r>
              <a:rPr lang="en-US" altLang="en-US" sz="1200" b="1">
                <a:latin typeface="Arial" panose="020B0604020202020204" pitchFamily="34" charset="0"/>
              </a:rPr>
              <a:t>Slides copyright © 1996, 2001, 2005, 2009, 2014</a:t>
            </a:r>
            <a:r>
              <a:rPr lang="en-US" altLang="en-US" sz="1800">
                <a:latin typeface="Arial" panose="020B0604020202020204" pitchFamily="34" charset="0"/>
              </a:rPr>
              <a:t> </a:t>
            </a:r>
            <a:r>
              <a:rPr lang="en-US" altLang="en-US" sz="1200" b="1">
                <a:latin typeface="Arial" panose="020B0604020202020204" pitchFamily="34" charset="0"/>
              </a:rPr>
              <a:t>by Roger S. Pressman</a:t>
            </a:r>
            <a:endParaRPr lang="en-US" altLang="en-US" sz="1800">
              <a:latin typeface="Arial" panose="020B0604020202020204" pitchFamily="34" charset="0"/>
            </a:endParaRPr>
          </a:p>
          <a:p>
            <a:pPr>
              <a:spcBef>
                <a:spcPct val="0"/>
              </a:spcBef>
              <a:buClrTx/>
              <a:buSzTx/>
              <a:buFontTx/>
              <a:buNone/>
            </a:pPr>
            <a:endParaRPr lang="en-US" altLang="en-US" sz="1800" b="1" i="1">
              <a:solidFill>
                <a:schemeClr val="tx2"/>
              </a:solidFill>
              <a:latin typeface="Arial" panose="020B0604020202020204" pitchFamily="34" charset="0"/>
            </a:endParaRPr>
          </a:p>
          <a:p>
            <a:pPr>
              <a:spcBef>
                <a:spcPct val="0"/>
              </a:spcBef>
              <a:buClrTx/>
              <a:buSzTx/>
              <a:buFontTx/>
              <a:buNone/>
            </a:pPr>
            <a:r>
              <a:rPr lang="en-US" altLang="en-US" sz="1800" b="1" i="1">
                <a:solidFill>
                  <a:schemeClr val="tx2"/>
                </a:solidFill>
                <a:latin typeface="Arial" panose="020B0604020202020204" pitchFamily="34" charset="0"/>
              </a:rPr>
              <a:t>For non-profit educational use only</a:t>
            </a:r>
            <a:endParaRPr lang="en-US" altLang="en-US" sz="1800" b="1">
              <a:latin typeface="Arial" panose="020B0604020202020204" pitchFamily="34" charset="0"/>
            </a:endParaRPr>
          </a:p>
          <a:p>
            <a:pPr>
              <a:spcBef>
                <a:spcPct val="0"/>
              </a:spcBef>
              <a:buClrTx/>
              <a:buSzTx/>
              <a:buFontTx/>
              <a:buNone/>
            </a:pPr>
            <a:endParaRPr lang="en-US" altLang="en-US" sz="1400">
              <a:latin typeface="Arial" panose="020B0604020202020204" pitchFamily="34" charset="0"/>
            </a:endParaRPr>
          </a:p>
          <a:p>
            <a:pPr>
              <a:spcBef>
                <a:spcPct val="0"/>
              </a:spcBef>
              <a:buClrTx/>
              <a:buSzTx/>
              <a:buFontTx/>
              <a:buNone/>
            </a:pPr>
            <a:r>
              <a:rPr lang="en-US" altLang="en-US" sz="1200">
                <a:latin typeface="Arial" panose="020B0604020202020204" pitchFamily="34" charset="0"/>
              </a:rPr>
              <a:t>May be reproduced ONLY for student use at the university level when used in conjunction with </a:t>
            </a:r>
            <a:r>
              <a:rPr lang="en-US" altLang="en-US" sz="1200" i="1">
                <a:latin typeface="Arial" panose="020B0604020202020204" pitchFamily="34" charset="0"/>
              </a:rPr>
              <a:t>Software Engineering: A Practitioner's Approach, 8/e. </a:t>
            </a:r>
            <a:r>
              <a:rPr lang="en-US" altLang="en-US" sz="1200">
                <a:latin typeface="Arial" panose="020B0604020202020204" pitchFamily="34" charset="0"/>
              </a:rPr>
              <a:t>Any other reproduction or use is prohibited without the express written permission of the author.</a:t>
            </a:r>
          </a:p>
          <a:p>
            <a:pPr>
              <a:spcBef>
                <a:spcPct val="0"/>
              </a:spcBef>
              <a:buClrTx/>
              <a:buSzTx/>
              <a:buFontTx/>
              <a:buNone/>
            </a:pPr>
            <a:endParaRPr lang="en-US" altLang="en-US" sz="1200">
              <a:latin typeface="Arial" panose="020B0604020202020204" pitchFamily="34" charset="0"/>
            </a:endParaRPr>
          </a:p>
          <a:p>
            <a:pPr>
              <a:spcBef>
                <a:spcPct val="0"/>
              </a:spcBef>
              <a:buClrTx/>
              <a:buSzTx/>
              <a:buFontTx/>
              <a:buNone/>
            </a:pPr>
            <a:r>
              <a:rPr lang="en-US" altLang="en-US" sz="1200">
                <a:latin typeface="Arial" panose="020B0604020202020204" pitchFamily="34" charset="0"/>
              </a:rPr>
              <a:t>All copyright information MUST appear if these slides are posted on a website for student use.</a:t>
            </a:r>
          </a:p>
        </p:txBody>
      </p:sp>
    </p:spTree>
    <p:extLst>
      <p:ext uri="{BB962C8B-B14F-4D97-AF65-F5344CB8AC3E}">
        <p14:creationId xmlns:p14="http://schemas.microsoft.com/office/powerpoint/2010/main" val="1093081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These slides are designed to accompany </a:t>
            </a:r>
            <a:r>
              <a:rPr lang="en-US" i="1"/>
              <a:t>Software Engineering: A Practitioner’s Approach, 8/e </a:t>
            </a:r>
            <a:r>
              <a:rPr lang="en-US"/>
              <a:t>(McGraw-Hill 2014). Slides copyright 2014 by Roger Pressman.</a:t>
            </a:r>
          </a:p>
        </p:txBody>
      </p:sp>
      <p:sp>
        <p:nvSpPr>
          <p:cNvPr id="16387" name="Slide Number Placeholder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75000"/>
              <a:buFont typeface="Wingdings" panose="05000000000000000000" pitchFamily="2" charset="2"/>
              <a:buChar char="n"/>
              <a:defRPr sz="2400">
                <a:solidFill>
                  <a:schemeClr val="tx1"/>
                </a:solidFill>
                <a:latin typeface="Helvetica" panose="020B0604020202020204" pitchFamily="34" charset="0"/>
              </a:defRPr>
            </a:lvl1pPr>
            <a:lvl2pPr marL="742950" indent="-285750">
              <a:spcBef>
                <a:spcPct val="20000"/>
              </a:spcBef>
              <a:buClr>
                <a:schemeClr val="folHlink"/>
              </a:buClr>
              <a:buSzPct val="70000"/>
              <a:buFont typeface="Wingdings" panose="05000000000000000000" pitchFamily="2" charset="2"/>
              <a:buChar char="n"/>
              <a:defRPr sz="2000">
                <a:solidFill>
                  <a:schemeClr val="tx1"/>
                </a:solidFill>
                <a:latin typeface="Helvetica" panose="020B0604020202020204" pitchFamily="34" charset="0"/>
              </a:defRPr>
            </a:lvl2pPr>
            <a:lvl3pPr marL="1143000" indent="-228600">
              <a:spcBef>
                <a:spcPct val="20000"/>
              </a:spcBef>
              <a:buClr>
                <a:schemeClr val="tx2"/>
              </a:buClr>
              <a:buChar char="•"/>
              <a:defRPr>
                <a:solidFill>
                  <a:schemeClr val="tx1"/>
                </a:solidFill>
                <a:latin typeface="Helvetica" panose="020B0604020202020204" pitchFamily="34" charset="0"/>
              </a:defRPr>
            </a:lvl3pPr>
            <a:lvl4pPr marL="1600200" indent="-228600">
              <a:spcBef>
                <a:spcPct val="20000"/>
              </a:spcBef>
              <a:buClr>
                <a:schemeClr val="hlink"/>
              </a:buClr>
              <a:buChar char="•"/>
              <a:defRPr sz="1600">
                <a:solidFill>
                  <a:schemeClr val="tx1"/>
                </a:solidFill>
                <a:latin typeface="Helvetica" panose="020B0604020202020204" pitchFamily="34" charset="0"/>
              </a:defRPr>
            </a:lvl4pPr>
            <a:lvl5pPr marL="2057400" indent="-228600">
              <a:spcBef>
                <a:spcPct val="20000"/>
              </a:spcBef>
              <a:buClr>
                <a:schemeClr val="tx1"/>
              </a:buClr>
              <a:buSzPct val="85000"/>
              <a:buChar char="•"/>
              <a:defRPr sz="1600">
                <a:solidFill>
                  <a:schemeClr val="tx1"/>
                </a:solidFill>
                <a:latin typeface="Helvetica" panose="020B0604020202020204" pitchFamily="34" charset="0"/>
              </a:defRPr>
            </a:lvl5pPr>
            <a:lvl6pPr marL="25146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6pPr>
            <a:lvl7pPr marL="29718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7pPr>
            <a:lvl8pPr marL="34290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8pPr>
            <a:lvl9pPr marL="38862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9pPr>
          </a:lstStyle>
          <a:p>
            <a:pPr>
              <a:spcBef>
                <a:spcPct val="0"/>
              </a:spcBef>
              <a:buClrTx/>
              <a:buSzTx/>
              <a:buFontTx/>
              <a:buNone/>
            </a:pPr>
            <a:fld id="{303E3673-60A3-4696-97B7-6498B7F5FCBA}" type="slidenum">
              <a:rPr lang="en-US" altLang="en-US" sz="1000"/>
              <a:pPr>
                <a:spcBef>
                  <a:spcPct val="0"/>
                </a:spcBef>
                <a:buClrTx/>
                <a:buSzTx/>
                <a:buFontTx/>
                <a:buNone/>
              </a:pPr>
              <a:t>29</a:t>
            </a:fld>
            <a:endParaRPr lang="en-US" altLang="en-US" sz="1000"/>
          </a:p>
        </p:txBody>
      </p:sp>
      <p:sp>
        <p:nvSpPr>
          <p:cNvPr id="16388" name="Rectangle 2"/>
          <p:cNvSpPr>
            <a:spLocks noGrp="1" noChangeArrowheads="1"/>
          </p:cNvSpPr>
          <p:nvPr>
            <p:ph type="title"/>
          </p:nvPr>
        </p:nvSpPr>
        <p:spPr>
          <a:xfrm>
            <a:off x="2819400" y="1143001"/>
            <a:ext cx="5278438" cy="633413"/>
          </a:xfrm>
        </p:spPr>
        <p:txBody>
          <a:bodyPr/>
          <a:lstStyle/>
          <a:p>
            <a:pPr eaLnBrk="1" hangingPunct="1">
              <a:spcBef>
                <a:spcPts val="300"/>
              </a:spcBef>
            </a:pPr>
            <a:r>
              <a:rPr lang="en-US" altLang="en-US"/>
              <a:t>State Representations</a:t>
            </a:r>
          </a:p>
        </p:txBody>
      </p:sp>
      <p:sp>
        <p:nvSpPr>
          <p:cNvPr id="16389" name="Rectangle 3"/>
          <p:cNvSpPr>
            <a:spLocks noGrp="1" noChangeArrowheads="1"/>
          </p:cNvSpPr>
          <p:nvPr>
            <p:ph type="body" idx="1"/>
          </p:nvPr>
        </p:nvSpPr>
        <p:spPr/>
        <p:txBody>
          <a:bodyPr/>
          <a:lstStyle/>
          <a:p>
            <a:pPr eaLnBrk="1" hangingPunct="1">
              <a:lnSpc>
                <a:spcPct val="90000"/>
              </a:lnSpc>
            </a:pPr>
            <a:r>
              <a:rPr lang="en-US" altLang="en-US" sz="2000"/>
              <a:t>In the context of behavioral modeling, two different characterizations of states must be considered: </a:t>
            </a:r>
          </a:p>
          <a:p>
            <a:pPr lvl="1" eaLnBrk="1" hangingPunct="1">
              <a:lnSpc>
                <a:spcPct val="90000"/>
              </a:lnSpc>
            </a:pPr>
            <a:r>
              <a:rPr lang="en-US" altLang="en-US" sz="1800">
                <a:solidFill>
                  <a:schemeClr val="folHlink"/>
                </a:solidFill>
              </a:rPr>
              <a:t>the state of each class as the system performs its function and</a:t>
            </a:r>
          </a:p>
          <a:p>
            <a:pPr lvl="1" eaLnBrk="1" hangingPunct="1">
              <a:lnSpc>
                <a:spcPct val="90000"/>
              </a:lnSpc>
            </a:pPr>
            <a:r>
              <a:rPr lang="en-US" altLang="en-US" sz="1800">
                <a:solidFill>
                  <a:schemeClr val="folHlink"/>
                </a:solidFill>
              </a:rPr>
              <a:t>the state of the system as observed from the outside as the system performs its function</a:t>
            </a:r>
          </a:p>
          <a:p>
            <a:pPr eaLnBrk="1" hangingPunct="1">
              <a:lnSpc>
                <a:spcPct val="90000"/>
              </a:lnSpc>
            </a:pPr>
            <a:r>
              <a:rPr lang="en-US" altLang="en-US" sz="2000"/>
              <a:t>The state of a class takes on both passive and active characteristics [CHA93]. </a:t>
            </a:r>
          </a:p>
          <a:p>
            <a:pPr lvl="1" eaLnBrk="1" hangingPunct="1">
              <a:lnSpc>
                <a:spcPct val="90000"/>
              </a:lnSpc>
            </a:pPr>
            <a:r>
              <a:rPr lang="en-US" altLang="en-US" sz="1800"/>
              <a:t>A </a:t>
            </a:r>
            <a:r>
              <a:rPr lang="en-US" altLang="en-US" sz="1800" i="1">
                <a:solidFill>
                  <a:schemeClr val="folHlink"/>
                </a:solidFill>
              </a:rPr>
              <a:t>passive state</a:t>
            </a:r>
            <a:r>
              <a:rPr lang="en-US" altLang="en-US" sz="1800">
                <a:solidFill>
                  <a:schemeClr val="folHlink"/>
                </a:solidFill>
              </a:rPr>
              <a:t> </a:t>
            </a:r>
            <a:r>
              <a:rPr lang="en-US" altLang="en-US" sz="1800"/>
              <a:t>is simply the current status of all of an object’s attributes.</a:t>
            </a:r>
          </a:p>
          <a:p>
            <a:pPr lvl="1" eaLnBrk="1" hangingPunct="1">
              <a:lnSpc>
                <a:spcPct val="90000"/>
              </a:lnSpc>
            </a:pPr>
            <a:r>
              <a:rPr lang="en-US" altLang="en-US" sz="1800"/>
              <a:t>The </a:t>
            </a:r>
            <a:r>
              <a:rPr lang="en-US" altLang="en-US" sz="1800" i="1">
                <a:solidFill>
                  <a:schemeClr val="folHlink"/>
                </a:solidFill>
              </a:rPr>
              <a:t>active state</a:t>
            </a:r>
            <a:r>
              <a:rPr lang="en-US" altLang="en-US" sz="1800"/>
              <a:t> of an object indicates the current status of the object as it undergoes a continuing transformation or processing. </a:t>
            </a:r>
          </a:p>
        </p:txBody>
      </p:sp>
    </p:spTree>
    <p:extLst>
      <p:ext uri="{BB962C8B-B14F-4D97-AF65-F5344CB8AC3E}">
        <p14:creationId xmlns:p14="http://schemas.microsoft.com/office/powerpoint/2010/main" val="4041616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These slides are designed to accompany </a:t>
            </a:r>
            <a:r>
              <a:rPr lang="en-US" i="1"/>
              <a:t>Software Engineering: A Practitioner’s Approach, 8/e </a:t>
            </a:r>
            <a:r>
              <a:rPr lang="en-US"/>
              <a:t>(McGraw-Hill 2014). Slides copyright 2014 by Roger Pressman. </a:t>
            </a:r>
          </a:p>
        </p:txBody>
      </p:sp>
      <p:sp>
        <p:nvSpPr>
          <p:cNvPr id="5" name="Slide Number Placeholder 4"/>
          <p:cNvSpPr>
            <a:spLocks noGrp="1"/>
          </p:cNvSpPr>
          <p:nvPr>
            <p:ph type="sldNum" sz="quarter" idx="11"/>
          </p:nvPr>
        </p:nvSpPr>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B951777A-573A-44B9-8609-CF303A4035F8}" type="slidenum">
              <a:rPr lang="en-US" altLang="en-US" sz="1000">
                <a:latin typeface="Helvetica" panose="020B0604020202020204" pitchFamily="34" charset="0"/>
              </a:rPr>
              <a:pPr/>
              <a:t>3</a:t>
            </a:fld>
            <a:endParaRPr lang="en-US" altLang="en-US" sz="1000">
              <a:latin typeface="Helvetica" panose="020B0604020202020204" pitchFamily="34" charset="0"/>
            </a:endParaRPr>
          </a:p>
        </p:txBody>
      </p:sp>
      <p:sp>
        <p:nvSpPr>
          <p:cNvPr id="13316" name="Rectangle 2"/>
          <p:cNvSpPr>
            <a:spLocks noGrp="1" noChangeArrowheads="1"/>
          </p:cNvSpPr>
          <p:nvPr>
            <p:ph type="title"/>
          </p:nvPr>
        </p:nvSpPr>
        <p:spPr>
          <a:xfrm>
            <a:off x="2743200" y="990601"/>
            <a:ext cx="7543800" cy="633413"/>
          </a:xfrm>
        </p:spPr>
        <p:txBody>
          <a:bodyPr/>
          <a:lstStyle/>
          <a:p>
            <a:pPr eaLnBrk="1" hangingPunct="1"/>
            <a:r>
              <a:rPr lang="en-US" altLang="en-US"/>
              <a:t>Product Line Software</a:t>
            </a:r>
          </a:p>
        </p:txBody>
      </p:sp>
      <p:sp>
        <p:nvSpPr>
          <p:cNvPr id="13317" name="Rectangle 3"/>
          <p:cNvSpPr>
            <a:spLocks noGrp="1" noChangeArrowheads="1"/>
          </p:cNvSpPr>
          <p:nvPr>
            <p:ph type="body" idx="1"/>
          </p:nvPr>
        </p:nvSpPr>
        <p:spPr>
          <a:xfrm>
            <a:off x="3200400" y="1828800"/>
            <a:ext cx="7239000" cy="4191000"/>
          </a:xfrm>
        </p:spPr>
        <p:txBody>
          <a:bodyPr/>
          <a:lstStyle/>
          <a:p>
            <a:r>
              <a:rPr lang="en-US" altLang="en-US" sz="1800" i="1">
                <a:solidFill>
                  <a:schemeClr val="folHlink"/>
                </a:solidFill>
                <a:latin typeface="Arial" panose="020B0604020202020204" pitchFamily="34" charset="0"/>
              </a:rPr>
              <a:t>Product line software</a:t>
            </a:r>
            <a:r>
              <a:rPr lang="en-US" altLang="en-US" sz="1800" b="1" i="1">
                <a:solidFill>
                  <a:schemeClr val="folHlink"/>
                </a:solidFill>
                <a:latin typeface="Arial" panose="020B0604020202020204" pitchFamily="34" charset="0"/>
              </a:rPr>
              <a:t> </a:t>
            </a:r>
            <a:r>
              <a:rPr lang="en-US" altLang="en-US" sz="1800"/>
              <a:t>is a set of software-intensive systems that share a common set of features and satisfy the needs of a particular market</a:t>
            </a:r>
          </a:p>
          <a:p>
            <a:r>
              <a:rPr lang="en-US" altLang="en-US" sz="1800"/>
              <a:t>These software products are developed using the same application and data architectures using a common core of reusable software components</a:t>
            </a:r>
          </a:p>
          <a:p>
            <a:pPr eaLnBrk="1" hangingPunct="1">
              <a:lnSpc>
                <a:spcPct val="90000"/>
              </a:lnSpc>
            </a:pPr>
            <a:r>
              <a:rPr lang="en-US" altLang="en-US" sz="1800">
                <a:latin typeface="Arial" panose="020B0604020202020204" pitchFamily="34" charset="0"/>
              </a:rPr>
              <a:t>A software product line shares a set of assets that include </a:t>
            </a:r>
            <a:r>
              <a:rPr lang="en-US" altLang="en-US" sz="1800" i="1">
                <a:solidFill>
                  <a:srgbClr val="C00000"/>
                </a:solidFill>
                <a:latin typeface="Arial" panose="020B0604020202020204" pitchFamily="34" charset="0"/>
              </a:rPr>
              <a:t>requirements, architecture, design patterns, reusable components, test cases, </a:t>
            </a:r>
            <a:r>
              <a:rPr lang="en-US" altLang="en-US" sz="1800">
                <a:latin typeface="Arial" panose="020B0604020202020204" pitchFamily="34" charset="0"/>
              </a:rPr>
              <a:t>and other work products</a:t>
            </a:r>
            <a:endParaRPr lang="en-US" altLang="en-US" sz="1800">
              <a:solidFill>
                <a:srgbClr val="C00000"/>
              </a:solidFill>
              <a:latin typeface="Arial" panose="020B0604020202020204" pitchFamily="34" charset="0"/>
            </a:endParaRPr>
          </a:p>
          <a:p>
            <a:pPr eaLnBrk="1" hangingPunct="1">
              <a:lnSpc>
                <a:spcPct val="90000"/>
              </a:lnSpc>
            </a:pPr>
            <a:r>
              <a:rPr lang="en-US" altLang="en-US" sz="1800">
                <a:latin typeface="Arial" panose="020B0604020202020204" pitchFamily="34" charset="0"/>
              </a:rPr>
              <a:t>A software product line allow in the development of many products that are engineered by capitalizing on the commonality among all products with in the product lin</a:t>
            </a:r>
          </a:p>
        </p:txBody>
      </p:sp>
    </p:spTree>
    <p:extLst>
      <p:ext uri="{BB962C8B-B14F-4D97-AF65-F5344CB8AC3E}">
        <p14:creationId xmlns:p14="http://schemas.microsoft.com/office/powerpoint/2010/main" val="10478000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These slides are designed to accompany </a:t>
            </a:r>
            <a:r>
              <a:rPr lang="en-US" i="1"/>
              <a:t>Software Engineering: A Practitioner’s Approach, 8/e </a:t>
            </a:r>
            <a:r>
              <a:rPr lang="en-US"/>
              <a:t>(McGraw-Hill 2014). Slides copyright 2014 by Roger Pressman.</a:t>
            </a:r>
          </a:p>
        </p:txBody>
      </p:sp>
      <p:sp>
        <p:nvSpPr>
          <p:cNvPr id="18435" name="Slide Number Placeholder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75000"/>
              <a:buFont typeface="Wingdings" panose="05000000000000000000" pitchFamily="2" charset="2"/>
              <a:buChar char="n"/>
              <a:defRPr sz="2400">
                <a:solidFill>
                  <a:schemeClr val="tx1"/>
                </a:solidFill>
                <a:latin typeface="Helvetica" panose="020B0604020202020204" pitchFamily="34" charset="0"/>
              </a:defRPr>
            </a:lvl1pPr>
            <a:lvl2pPr marL="742950" indent="-285750">
              <a:spcBef>
                <a:spcPct val="20000"/>
              </a:spcBef>
              <a:buClr>
                <a:schemeClr val="folHlink"/>
              </a:buClr>
              <a:buSzPct val="70000"/>
              <a:buFont typeface="Wingdings" panose="05000000000000000000" pitchFamily="2" charset="2"/>
              <a:buChar char="n"/>
              <a:defRPr sz="2000">
                <a:solidFill>
                  <a:schemeClr val="tx1"/>
                </a:solidFill>
                <a:latin typeface="Helvetica" panose="020B0604020202020204" pitchFamily="34" charset="0"/>
              </a:defRPr>
            </a:lvl2pPr>
            <a:lvl3pPr marL="1143000" indent="-228600">
              <a:spcBef>
                <a:spcPct val="20000"/>
              </a:spcBef>
              <a:buClr>
                <a:schemeClr val="tx2"/>
              </a:buClr>
              <a:buChar char="•"/>
              <a:defRPr>
                <a:solidFill>
                  <a:schemeClr val="tx1"/>
                </a:solidFill>
                <a:latin typeface="Helvetica" panose="020B0604020202020204" pitchFamily="34" charset="0"/>
              </a:defRPr>
            </a:lvl3pPr>
            <a:lvl4pPr marL="1600200" indent="-228600">
              <a:spcBef>
                <a:spcPct val="20000"/>
              </a:spcBef>
              <a:buClr>
                <a:schemeClr val="hlink"/>
              </a:buClr>
              <a:buChar char="•"/>
              <a:defRPr sz="1600">
                <a:solidFill>
                  <a:schemeClr val="tx1"/>
                </a:solidFill>
                <a:latin typeface="Helvetica" panose="020B0604020202020204" pitchFamily="34" charset="0"/>
              </a:defRPr>
            </a:lvl4pPr>
            <a:lvl5pPr marL="2057400" indent="-228600">
              <a:spcBef>
                <a:spcPct val="20000"/>
              </a:spcBef>
              <a:buClr>
                <a:schemeClr val="tx1"/>
              </a:buClr>
              <a:buSzPct val="85000"/>
              <a:buChar char="•"/>
              <a:defRPr sz="1600">
                <a:solidFill>
                  <a:schemeClr val="tx1"/>
                </a:solidFill>
                <a:latin typeface="Helvetica" panose="020B0604020202020204" pitchFamily="34" charset="0"/>
              </a:defRPr>
            </a:lvl5pPr>
            <a:lvl6pPr marL="25146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6pPr>
            <a:lvl7pPr marL="29718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7pPr>
            <a:lvl8pPr marL="34290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8pPr>
            <a:lvl9pPr marL="38862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9pPr>
          </a:lstStyle>
          <a:p>
            <a:pPr>
              <a:spcBef>
                <a:spcPct val="0"/>
              </a:spcBef>
              <a:buClrTx/>
              <a:buSzTx/>
              <a:buFontTx/>
              <a:buNone/>
            </a:pPr>
            <a:fld id="{7090291F-876D-492C-9627-7F61FBA7BA4B}" type="slidenum">
              <a:rPr lang="en-US" altLang="en-US" sz="1000"/>
              <a:pPr>
                <a:spcBef>
                  <a:spcPct val="0"/>
                </a:spcBef>
                <a:buClrTx/>
                <a:buSzTx/>
                <a:buFontTx/>
                <a:buNone/>
              </a:pPr>
              <a:t>30</a:t>
            </a:fld>
            <a:endParaRPr lang="en-US" altLang="en-US" sz="1000"/>
          </a:p>
        </p:txBody>
      </p:sp>
      <p:sp>
        <p:nvSpPr>
          <p:cNvPr id="18436" name="Rectangle 2"/>
          <p:cNvSpPr>
            <a:spLocks noGrp="1" noChangeArrowheads="1"/>
          </p:cNvSpPr>
          <p:nvPr>
            <p:ph type="title"/>
          </p:nvPr>
        </p:nvSpPr>
        <p:spPr>
          <a:xfrm>
            <a:off x="2743200" y="1143000"/>
            <a:ext cx="7162800" cy="514350"/>
          </a:xfrm>
          <a:noFill/>
        </p:spPr>
        <p:txBody>
          <a:bodyPr vert="horz" wrap="square" lIns="90487" tIns="44450" rIns="90487" bIns="44450" numCol="1" anchor="ctr" anchorCtr="0" compatLnSpc="1">
            <a:prstTxWarp prst="textNoShape">
              <a:avLst/>
            </a:prstTxWarp>
          </a:bodyPr>
          <a:lstStyle/>
          <a:p>
            <a:pPr eaLnBrk="1" hangingPunct="1"/>
            <a:r>
              <a:rPr lang="en-US" altLang="en-US"/>
              <a:t>The States of a System</a:t>
            </a:r>
          </a:p>
        </p:txBody>
      </p:sp>
      <p:sp>
        <p:nvSpPr>
          <p:cNvPr id="18437" name="Rectangle 3"/>
          <p:cNvSpPr>
            <a:spLocks noGrp="1" noChangeArrowheads="1"/>
          </p:cNvSpPr>
          <p:nvPr>
            <p:ph type="body" idx="1"/>
          </p:nvPr>
        </p:nvSpPr>
        <p:spPr>
          <a:xfrm>
            <a:off x="3352800" y="1828800"/>
            <a:ext cx="6096000" cy="4191000"/>
          </a:xfrm>
          <a:noFill/>
        </p:spPr>
        <p:txBody>
          <a:bodyPr vert="horz" wrap="square" lIns="90487" tIns="44450" rIns="90487" bIns="44450" numCol="1" anchor="t" anchorCtr="0" compatLnSpc="1">
            <a:prstTxWarp prst="textNoShape">
              <a:avLst/>
            </a:prstTxWarp>
          </a:bodyPr>
          <a:lstStyle/>
          <a:p>
            <a:pPr eaLnBrk="1" hangingPunct="1"/>
            <a:r>
              <a:rPr lang="en-US" altLang="en-US">
                <a:solidFill>
                  <a:schemeClr val="folHlink"/>
                </a:solidFill>
              </a:rPr>
              <a:t>state</a:t>
            </a:r>
            <a:r>
              <a:rPr lang="en-US" altLang="en-US"/>
              <a:t>—a set of observable circum-stances that characterizes the behavior of a system at a given time</a:t>
            </a:r>
          </a:p>
          <a:p>
            <a:pPr eaLnBrk="1" hangingPunct="1"/>
            <a:r>
              <a:rPr lang="en-US" altLang="en-US">
                <a:solidFill>
                  <a:schemeClr val="folHlink"/>
                </a:solidFill>
              </a:rPr>
              <a:t>state transition</a:t>
            </a:r>
            <a:r>
              <a:rPr lang="en-US" altLang="en-US"/>
              <a:t>—the movement from one state to another</a:t>
            </a:r>
          </a:p>
          <a:p>
            <a:pPr eaLnBrk="1" hangingPunct="1"/>
            <a:r>
              <a:rPr lang="en-US" altLang="en-US">
                <a:solidFill>
                  <a:schemeClr val="folHlink"/>
                </a:solidFill>
              </a:rPr>
              <a:t>event</a:t>
            </a:r>
            <a:r>
              <a:rPr lang="en-US" altLang="en-US"/>
              <a:t>—an occurrence that causes the system to exhibit some predictable form of behavior</a:t>
            </a:r>
          </a:p>
          <a:p>
            <a:pPr eaLnBrk="1" hangingPunct="1"/>
            <a:r>
              <a:rPr lang="en-US" altLang="en-US">
                <a:solidFill>
                  <a:schemeClr val="folHlink"/>
                </a:solidFill>
              </a:rPr>
              <a:t>action</a:t>
            </a:r>
            <a:r>
              <a:rPr lang="en-US" altLang="en-US"/>
              <a:t>—process that occurs as a consequence of making a transition</a:t>
            </a:r>
          </a:p>
        </p:txBody>
      </p:sp>
    </p:spTree>
    <p:extLst>
      <p:ext uri="{BB962C8B-B14F-4D97-AF65-F5344CB8AC3E}">
        <p14:creationId xmlns:p14="http://schemas.microsoft.com/office/powerpoint/2010/main" val="113981453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These slides are designed to accompany </a:t>
            </a:r>
            <a:r>
              <a:rPr lang="en-US" i="1"/>
              <a:t>Software Engineering: A Practitioner’s Approach, 8/e </a:t>
            </a:r>
            <a:r>
              <a:rPr lang="en-US"/>
              <a:t>(McGraw-Hill 2014). Slides copyright 2014 by Roger Pressman. </a:t>
            </a:r>
          </a:p>
        </p:txBody>
      </p:sp>
      <p:sp>
        <p:nvSpPr>
          <p:cNvPr id="5" name="Slide Number Placeholder 4"/>
          <p:cNvSpPr>
            <a:spLocks noGrp="1"/>
          </p:cNvSpPr>
          <p:nvPr>
            <p:ph type="sldNum" sz="quarter" idx="11"/>
          </p:nvPr>
        </p:nvSpPr>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8904CE04-B91D-42DA-992B-5237F1CDF7B0}" type="slidenum">
              <a:rPr lang="en-US" altLang="en-US" sz="1000">
                <a:latin typeface="Helvetica" panose="020B0604020202020204" pitchFamily="34" charset="0"/>
              </a:rPr>
              <a:pPr/>
              <a:t>4</a:t>
            </a:fld>
            <a:endParaRPr lang="en-US" altLang="en-US" sz="1000">
              <a:latin typeface="Helvetica" panose="020B0604020202020204" pitchFamily="34" charset="0"/>
            </a:endParaRPr>
          </a:p>
        </p:txBody>
      </p:sp>
      <p:sp>
        <p:nvSpPr>
          <p:cNvPr id="14340" name="Rectangle 2"/>
          <p:cNvSpPr>
            <a:spLocks noGrp="1" noChangeArrowheads="1"/>
          </p:cNvSpPr>
          <p:nvPr>
            <p:ph type="title"/>
          </p:nvPr>
        </p:nvSpPr>
        <p:spPr>
          <a:xfrm>
            <a:off x="2743200" y="990601"/>
            <a:ext cx="7543800" cy="633413"/>
          </a:xfrm>
        </p:spPr>
        <p:txBody>
          <a:bodyPr/>
          <a:lstStyle/>
          <a:p>
            <a:pPr eaLnBrk="1" hangingPunct="1"/>
            <a:r>
              <a:rPr lang="en-US" altLang="en-US"/>
              <a:t>Characteristics of WebApps - II</a:t>
            </a:r>
          </a:p>
        </p:txBody>
      </p:sp>
      <p:sp>
        <p:nvSpPr>
          <p:cNvPr id="14341" name="Rectangle 3"/>
          <p:cNvSpPr>
            <a:spLocks noGrp="1" noChangeArrowheads="1"/>
          </p:cNvSpPr>
          <p:nvPr>
            <p:ph type="body" idx="1"/>
          </p:nvPr>
        </p:nvSpPr>
        <p:spPr>
          <a:xfrm>
            <a:off x="3200400" y="1828800"/>
            <a:ext cx="7239000" cy="4191000"/>
          </a:xfrm>
        </p:spPr>
        <p:txBody>
          <a:bodyPr/>
          <a:lstStyle/>
          <a:p>
            <a:pPr eaLnBrk="1" hangingPunct="1">
              <a:lnSpc>
                <a:spcPct val="90000"/>
              </a:lnSpc>
            </a:pPr>
            <a:r>
              <a:rPr lang="en-US" altLang="en-US" sz="1800" b="1">
                <a:solidFill>
                  <a:schemeClr val="folHlink"/>
                </a:solidFill>
                <a:latin typeface="Arial" panose="020B0604020202020204" pitchFamily="34" charset="0"/>
              </a:rPr>
              <a:t>Data driven. </a:t>
            </a:r>
            <a:r>
              <a:rPr lang="en-US" altLang="en-US" sz="1800" b="1">
                <a:latin typeface="Arial" panose="020B0604020202020204" pitchFamily="34" charset="0"/>
              </a:rPr>
              <a:t> </a:t>
            </a:r>
            <a:r>
              <a:rPr lang="en-US" altLang="en-US" sz="1800">
                <a:latin typeface="Arial" panose="020B0604020202020204" pitchFamily="34" charset="0"/>
              </a:rPr>
              <a:t>The primary function of many WebApps is to use hypermedia to present text, graphics, audio, and video content to the end-user. </a:t>
            </a:r>
          </a:p>
          <a:p>
            <a:pPr eaLnBrk="1" hangingPunct="1">
              <a:lnSpc>
                <a:spcPct val="90000"/>
              </a:lnSpc>
            </a:pPr>
            <a:r>
              <a:rPr lang="en-US" altLang="en-US" sz="1800" b="1">
                <a:solidFill>
                  <a:schemeClr val="folHlink"/>
                </a:solidFill>
                <a:latin typeface="Arial" panose="020B0604020202020204" pitchFamily="34" charset="0"/>
              </a:rPr>
              <a:t>Content sensitive. </a:t>
            </a:r>
            <a:r>
              <a:rPr lang="en-US" altLang="en-US" sz="1800" b="1">
                <a:latin typeface="Arial" panose="020B0604020202020204" pitchFamily="34" charset="0"/>
              </a:rPr>
              <a:t> </a:t>
            </a:r>
            <a:r>
              <a:rPr lang="en-US" altLang="en-US" sz="1800">
                <a:latin typeface="Arial" panose="020B0604020202020204" pitchFamily="34" charset="0"/>
              </a:rPr>
              <a:t>The quality and aesthetic nature of content remains an important determinant of the quality of a WebApp.</a:t>
            </a:r>
          </a:p>
          <a:p>
            <a:pPr eaLnBrk="1" hangingPunct="1">
              <a:lnSpc>
                <a:spcPct val="90000"/>
              </a:lnSpc>
            </a:pPr>
            <a:r>
              <a:rPr lang="en-US" altLang="en-US" sz="1800" b="1">
                <a:solidFill>
                  <a:schemeClr val="folHlink"/>
                </a:solidFill>
                <a:latin typeface="Arial" panose="020B0604020202020204" pitchFamily="34" charset="0"/>
              </a:rPr>
              <a:t>Continuous evolution.</a:t>
            </a:r>
            <a:r>
              <a:rPr lang="en-US" altLang="en-US" sz="1800">
                <a:latin typeface="Arial" panose="020B0604020202020204" pitchFamily="34" charset="0"/>
              </a:rPr>
              <a:t> Unlike conventional application software that evolves over a series of planned, chronologically-spaced releases, Web applications evolve continuously. </a:t>
            </a:r>
          </a:p>
          <a:p>
            <a:pPr eaLnBrk="1" hangingPunct="1">
              <a:lnSpc>
                <a:spcPct val="90000"/>
              </a:lnSpc>
            </a:pPr>
            <a:r>
              <a:rPr lang="en-US" altLang="en-US" sz="1800" b="1">
                <a:solidFill>
                  <a:schemeClr val="folHlink"/>
                </a:solidFill>
                <a:latin typeface="Arial" panose="020B0604020202020204" pitchFamily="34" charset="0"/>
              </a:rPr>
              <a:t>Immediacy.</a:t>
            </a:r>
            <a:r>
              <a:rPr lang="en-US" altLang="en-US" sz="1800">
                <a:solidFill>
                  <a:schemeClr val="folHlink"/>
                </a:solidFill>
                <a:latin typeface="Arial" panose="020B0604020202020204" pitchFamily="34" charset="0"/>
              </a:rPr>
              <a:t> </a:t>
            </a:r>
            <a:r>
              <a:rPr lang="en-US" altLang="en-US" sz="1800">
                <a:latin typeface="Arial" panose="020B0604020202020204" pitchFamily="34" charset="0"/>
              </a:rPr>
              <a:t>Although </a:t>
            </a:r>
            <a:r>
              <a:rPr lang="en-US" altLang="en-US" sz="1800" i="1">
                <a:latin typeface="Arial" panose="020B0604020202020204" pitchFamily="34" charset="0"/>
              </a:rPr>
              <a:t>immediacy</a:t>
            </a:r>
            <a:r>
              <a:rPr lang="en-US" altLang="en-US" sz="1800">
                <a:latin typeface="Arial" panose="020B0604020202020204" pitchFamily="34" charset="0"/>
              </a:rPr>
              <a:t>—the compelling need to get software to market quickly—is a characteristic of many application domains, WebApps often exhibit a time to market that can be a matter of a few days or weeks.</a:t>
            </a:r>
          </a:p>
          <a:p>
            <a:pPr eaLnBrk="1" hangingPunct="1">
              <a:lnSpc>
                <a:spcPct val="90000"/>
              </a:lnSpc>
            </a:pPr>
            <a:r>
              <a:rPr lang="en-US" altLang="en-US" sz="1800" b="1">
                <a:solidFill>
                  <a:schemeClr val="folHlink"/>
                </a:solidFill>
                <a:latin typeface="Arial" panose="020B0604020202020204" pitchFamily="34" charset="0"/>
              </a:rPr>
              <a:t>Security.</a:t>
            </a:r>
            <a:r>
              <a:rPr lang="en-US" altLang="en-US" sz="1800" b="1">
                <a:latin typeface="Arial" panose="020B0604020202020204" pitchFamily="34" charset="0"/>
              </a:rPr>
              <a:t>  </a:t>
            </a:r>
            <a:r>
              <a:rPr lang="en-US" altLang="en-US" sz="1800">
                <a:latin typeface="Arial" panose="020B0604020202020204" pitchFamily="34" charset="0"/>
              </a:rPr>
              <a:t>Because WebApps are available via network access, it is difficult, if not impossible, to limit the population of end-users who may access the application.</a:t>
            </a:r>
          </a:p>
          <a:p>
            <a:pPr eaLnBrk="1" hangingPunct="1">
              <a:lnSpc>
                <a:spcPct val="90000"/>
              </a:lnSpc>
            </a:pPr>
            <a:r>
              <a:rPr lang="en-US" altLang="en-US" sz="1800" b="1">
                <a:solidFill>
                  <a:schemeClr val="folHlink"/>
                </a:solidFill>
                <a:latin typeface="Arial" panose="020B0604020202020204" pitchFamily="34" charset="0"/>
              </a:rPr>
              <a:t>Aesthetics.</a:t>
            </a:r>
            <a:r>
              <a:rPr lang="en-US" altLang="en-US" sz="1800" b="1">
                <a:latin typeface="Arial" panose="020B0604020202020204" pitchFamily="34" charset="0"/>
              </a:rPr>
              <a:t> </a:t>
            </a:r>
            <a:r>
              <a:rPr lang="en-US" altLang="en-US" sz="1800">
                <a:latin typeface="Arial" panose="020B0604020202020204" pitchFamily="34" charset="0"/>
              </a:rPr>
              <a:t>An undeniable part of the appeal of a WebApp is its look and feel. </a:t>
            </a:r>
            <a:endParaRPr lang="en-US" altLang="en-US" sz="2000">
              <a:latin typeface="Palatino" pitchFamily="-128" charset="0"/>
            </a:endParaRPr>
          </a:p>
        </p:txBody>
      </p:sp>
    </p:spTree>
    <p:extLst>
      <p:ext uri="{BB962C8B-B14F-4D97-AF65-F5344CB8AC3E}">
        <p14:creationId xmlns:p14="http://schemas.microsoft.com/office/powerpoint/2010/main" val="267705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altLang="en-US"/>
              <a:t>Chapter 2</a:t>
            </a:r>
          </a:p>
        </p:txBody>
      </p:sp>
      <p:sp>
        <p:nvSpPr>
          <p:cNvPr id="3075" name="Rectangle 3"/>
          <p:cNvSpPr>
            <a:spLocks noGrp="1" noChangeArrowheads="1"/>
          </p:cNvSpPr>
          <p:nvPr>
            <p:ph idx="1"/>
          </p:nvPr>
        </p:nvSpPr>
        <p:spPr/>
        <p:txBody>
          <a:bodyPr/>
          <a:lstStyle/>
          <a:p>
            <a:pPr eaLnBrk="1" hangingPunct="1"/>
            <a:r>
              <a:rPr lang="en-US" altLang="en-US" b="1">
                <a:solidFill>
                  <a:schemeClr val="folHlink"/>
                </a:solidFill>
              </a:rPr>
              <a:t>Software Engineering</a:t>
            </a:r>
          </a:p>
        </p:txBody>
      </p:sp>
      <p:sp>
        <p:nvSpPr>
          <p:cNvPr id="5" name="Footer Placeholder 3"/>
          <p:cNvSpPr>
            <a:spLocks noGrp="1"/>
          </p:cNvSpPr>
          <p:nvPr>
            <p:ph type="ftr" sz="quarter" idx="10"/>
          </p:nvPr>
        </p:nvSpPr>
        <p:spPr/>
        <p:txBody>
          <a:bodyPr/>
          <a:lstStyle/>
          <a:p>
            <a:pPr>
              <a:defRPr/>
            </a:pPr>
            <a:r>
              <a:rPr lang="en-US"/>
              <a:t>These slides are designed to accompany </a:t>
            </a:r>
            <a:r>
              <a:rPr lang="en-US" i="1"/>
              <a:t>Software Engineering: A Practitioner’s Approach, 8/e </a:t>
            </a:r>
            <a:r>
              <a:rPr lang="en-US"/>
              <a:t>(McGraw-Hill 2014). Slides copyright 2014 by Roger Pressman. </a:t>
            </a:r>
          </a:p>
        </p:txBody>
      </p:sp>
      <p:sp>
        <p:nvSpPr>
          <p:cNvPr id="6" name="Slide Number Placeholder 4"/>
          <p:cNvSpPr>
            <a:spLocks noGrp="1"/>
          </p:cNvSpPr>
          <p:nvPr>
            <p:ph type="sldNum" sz="quarter" idx="11"/>
          </p:nvPr>
        </p:nvSpPr>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FB9F624A-424A-49A8-AA96-4A62BDDF10F1}" type="slidenum">
              <a:rPr lang="en-US" altLang="en-US" sz="1000">
                <a:latin typeface="Helvetica" panose="020B0604020202020204" pitchFamily="34" charset="0"/>
              </a:rPr>
              <a:pPr/>
              <a:t>5</a:t>
            </a:fld>
            <a:endParaRPr lang="en-US" altLang="en-US" sz="1000">
              <a:latin typeface="Helvetica" panose="020B0604020202020204" pitchFamily="34" charset="0"/>
            </a:endParaRPr>
          </a:p>
        </p:txBody>
      </p:sp>
      <p:sp>
        <p:nvSpPr>
          <p:cNvPr id="3078" name="Text Box 7"/>
          <p:cNvSpPr txBox="1">
            <a:spLocks noChangeArrowheads="1"/>
          </p:cNvSpPr>
          <p:nvPr/>
        </p:nvSpPr>
        <p:spPr bwMode="auto">
          <a:xfrm>
            <a:off x="3657600" y="2438401"/>
            <a:ext cx="6477000" cy="332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800" i="1">
                <a:solidFill>
                  <a:schemeClr val="tx2"/>
                </a:solidFill>
                <a:latin typeface="Helvetica" panose="020B0604020202020204" pitchFamily="34" charset="0"/>
              </a:rPr>
              <a:t>Slide Set to accompany</a:t>
            </a:r>
            <a:r>
              <a:rPr lang="en-US" altLang="en-US" sz="3200" i="1">
                <a:solidFill>
                  <a:schemeClr val="tx2"/>
                </a:solidFill>
                <a:latin typeface="Helvetica" panose="020B0604020202020204" pitchFamily="34" charset="0"/>
              </a:rPr>
              <a:t/>
            </a:r>
            <a:br>
              <a:rPr lang="en-US" altLang="en-US" sz="3200" i="1">
                <a:solidFill>
                  <a:schemeClr val="tx2"/>
                </a:solidFill>
                <a:latin typeface="Helvetica" panose="020B0604020202020204" pitchFamily="34" charset="0"/>
              </a:rPr>
            </a:br>
            <a:r>
              <a:rPr lang="en-US" altLang="en-US" sz="2000" i="1">
                <a:solidFill>
                  <a:schemeClr val="tx2"/>
                </a:solidFill>
                <a:latin typeface="Helvetica" panose="020B0604020202020204" pitchFamily="34" charset="0"/>
              </a:rPr>
              <a:t>Software Engineering: A Practitioner’s Approach, 8/e</a:t>
            </a:r>
            <a:r>
              <a:rPr lang="en-US" altLang="en-US" i="1">
                <a:solidFill>
                  <a:schemeClr val="tx2"/>
                </a:solidFill>
                <a:latin typeface="Helvetica" panose="020B0604020202020204" pitchFamily="34" charset="0"/>
              </a:rPr>
              <a:t> </a:t>
            </a:r>
          </a:p>
          <a:p>
            <a:r>
              <a:rPr lang="en-US" altLang="en-US" sz="1600" b="1"/>
              <a:t>by Roger S. Pressman and Bruce R. Maxim</a:t>
            </a:r>
            <a:endParaRPr lang="en-US" altLang="en-US" sz="1200" b="1"/>
          </a:p>
          <a:p>
            <a:endParaRPr lang="en-US" altLang="en-US" sz="1200" b="1"/>
          </a:p>
          <a:p>
            <a:r>
              <a:rPr lang="en-US" altLang="en-US" sz="1200" b="1"/>
              <a:t>Slides copyright © 1996, 2001, 2005, 2009, 2014</a:t>
            </a:r>
            <a:r>
              <a:rPr lang="en-US" altLang="en-US" sz="1800"/>
              <a:t> </a:t>
            </a:r>
            <a:r>
              <a:rPr lang="en-US" altLang="en-US" sz="1200" b="1"/>
              <a:t>by Roger S. Pressman</a:t>
            </a:r>
            <a:endParaRPr lang="en-US" altLang="en-US" sz="1800"/>
          </a:p>
          <a:p>
            <a:endParaRPr lang="en-US" altLang="en-US" sz="1800" b="1" i="1">
              <a:solidFill>
                <a:schemeClr val="tx2"/>
              </a:solidFill>
            </a:endParaRPr>
          </a:p>
          <a:p>
            <a:r>
              <a:rPr lang="en-US" altLang="en-US" sz="1800" b="1" i="1">
                <a:solidFill>
                  <a:schemeClr val="tx2"/>
                </a:solidFill>
              </a:rPr>
              <a:t>For non-profit educational use only</a:t>
            </a:r>
            <a:endParaRPr lang="en-US" altLang="en-US" sz="1800" b="1"/>
          </a:p>
          <a:p>
            <a:endParaRPr lang="en-US" altLang="en-US" sz="1400"/>
          </a:p>
          <a:p>
            <a:r>
              <a:rPr lang="en-US" altLang="en-US" sz="1200"/>
              <a:t>May be reproduced ONLY for student use at the university level when used in conjunction with </a:t>
            </a:r>
            <a:r>
              <a:rPr lang="en-US" altLang="en-US" sz="1200" i="1"/>
              <a:t>Software Engineering: A Practitioner's Approach, 8/e. </a:t>
            </a:r>
            <a:r>
              <a:rPr lang="en-US" altLang="en-US" sz="1200"/>
              <a:t>Any other reproduction or use is prohibited without the express written permission of the author.</a:t>
            </a:r>
          </a:p>
          <a:p>
            <a:endParaRPr lang="en-US" altLang="en-US" sz="1200"/>
          </a:p>
          <a:p>
            <a:r>
              <a:rPr lang="en-US" altLang="en-US" sz="1200"/>
              <a:t>All copyright information MUST appear if these slides are posted on a website for student use.</a:t>
            </a:r>
          </a:p>
        </p:txBody>
      </p:sp>
    </p:spTree>
    <p:extLst>
      <p:ext uri="{BB962C8B-B14F-4D97-AF65-F5344CB8AC3E}">
        <p14:creationId xmlns:p14="http://schemas.microsoft.com/office/powerpoint/2010/main" val="2950189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ooter Placeholder 3"/>
          <p:cNvSpPr>
            <a:spLocks noGrp="1"/>
          </p:cNvSpPr>
          <p:nvPr>
            <p:ph type="ftr" sz="quarter" idx="10"/>
          </p:nvPr>
        </p:nvSpPr>
        <p:spPr/>
        <p:txBody>
          <a:bodyPr/>
          <a:lstStyle/>
          <a:p>
            <a:pPr>
              <a:defRPr/>
            </a:pPr>
            <a:r>
              <a:rPr lang="en-US"/>
              <a:t>These slides are designed to accompany </a:t>
            </a:r>
            <a:r>
              <a:rPr lang="en-US" i="1"/>
              <a:t>Software Engineering: A Practitioner’s Approach, 8/e </a:t>
            </a:r>
            <a:r>
              <a:rPr lang="en-US"/>
              <a:t>(McGraw-Hill 2014). Slides copyright 2014 by Roger Pressman. </a:t>
            </a:r>
          </a:p>
        </p:txBody>
      </p:sp>
      <p:sp>
        <p:nvSpPr>
          <p:cNvPr id="13" name="Slide Number Placeholder 4"/>
          <p:cNvSpPr>
            <a:spLocks noGrp="1"/>
          </p:cNvSpPr>
          <p:nvPr>
            <p:ph type="sldNum" sz="quarter" idx="11"/>
          </p:nvPr>
        </p:nvSpPr>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742A0CF2-2F6C-4E43-A015-6C0ACEF8AD29}" type="slidenum">
              <a:rPr lang="en-US" altLang="en-US" sz="1000">
                <a:latin typeface="Helvetica" panose="020B0604020202020204" pitchFamily="34" charset="0"/>
              </a:rPr>
              <a:pPr/>
              <a:t>6</a:t>
            </a:fld>
            <a:endParaRPr lang="en-US" altLang="en-US" sz="1000">
              <a:latin typeface="Helvetica" panose="020B0604020202020204" pitchFamily="34" charset="0"/>
            </a:endParaRPr>
          </a:p>
        </p:txBody>
      </p:sp>
      <p:sp>
        <p:nvSpPr>
          <p:cNvPr id="6148" name="Rectangle 2"/>
          <p:cNvSpPr>
            <a:spLocks noGrp="1" noChangeArrowheads="1"/>
          </p:cNvSpPr>
          <p:nvPr>
            <p:ph type="title"/>
          </p:nvPr>
        </p:nvSpPr>
        <p:spPr>
          <a:xfrm>
            <a:off x="2743201" y="990600"/>
            <a:ext cx="5421313" cy="660400"/>
          </a:xfrm>
          <a:noFill/>
        </p:spPr>
        <p:txBody>
          <a:bodyPr vert="horz" wrap="square" lIns="63500" tIns="25400" rIns="63500" bIns="25400" numCol="1" anchor="t" anchorCtr="0" compatLnSpc="1">
            <a:prstTxWarp prst="textNoShape">
              <a:avLst/>
            </a:prstTxWarp>
            <a:spAutoFit/>
          </a:bodyPr>
          <a:lstStyle/>
          <a:p>
            <a:pPr eaLnBrk="1" hangingPunct="1"/>
            <a:r>
              <a:rPr lang="en-US" altLang="en-US"/>
              <a:t>A Layered Technology</a:t>
            </a:r>
          </a:p>
        </p:txBody>
      </p:sp>
      <p:sp>
        <p:nvSpPr>
          <p:cNvPr id="6149" name="Rectangle 3"/>
          <p:cNvSpPr>
            <a:spLocks noChangeArrowheads="1"/>
          </p:cNvSpPr>
          <p:nvPr/>
        </p:nvSpPr>
        <p:spPr bwMode="auto">
          <a:xfrm>
            <a:off x="4953001" y="5029201"/>
            <a:ext cx="3343863" cy="4221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nSpc>
                <a:spcPct val="90000"/>
              </a:lnSpc>
            </a:pPr>
            <a:r>
              <a:rPr lang="en-US" altLang="en-US" b="1" i="1">
                <a:solidFill>
                  <a:schemeClr val="folHlink"/>
                </a:solidFill>
                <a:latin typeface="Palatino" pitchFamily="-128" charset="0"/>
              </a:rPr>
              <a:t>Software Engineering</a:t>
            </a:r>
            <a:endParaRPr lang="en-US" altLang="en-US" b="1">
              <a:latin typeface="Palatino" pitchFamily="-128" charset="0"/>
            </a:endParaRPr>
          </a:p>
        </p:txBody>
      </p:sp>
      <p:sp>
        <p:nvSpPr>
          <p:cNvPr id="156676" name="Oval 4"/>
          <p:cNvSpPr>
            <a:spLocks noChangeArrowheads="1"/>
          </p:cNvSpPr>
          <p:nvPr/>
        </p:nvSpPr>
        <p:spPr bwMode="auto">
          <a:xfrm>
            <a:off x="2528888" y="3397251"/>
            <a:ext cx="7620000" cy="1285875"/>
          </a:xfrm>
          <a:prstGeom prst="ellipse">
            <a:avLst/>
          </a:prstGeom>
          <a:solidFill>
            <a:srgbClr val="01EA89"/>
          </a:solidFill>
          <a:ln w="12700">
            <a:noFill/>
            <a:round/>
            <a:headEnd/>
            <a:tailEnd/>
          </a:ln>
          <a:effectLst>
            <a:outerShdw dist="107763" dir="2700000" algn="ctr" rotWithShape="0">
              <a:srgbClr val="808080"/>
            </a:outerShdw>
          </a:effectLst>
        </p:spPr>
        <p:txBody>
          <a:bodyPr wrap="none" anchor="ctr"/>
          <a:lstStyle/>
          <a:p>
            <a:pPr>
              <a:defRPr/>
            </a:pPr>
            <a:endParaRPr lang="en-US">
              <a:latin typeface="Arial" charset="0"/>
              <a:ea typeface="ＭＳ Ｐゴシック" pitchFamily="-128" charset="-128"/>
            </a:endParaRPr>
          </a:p>
        </p:txBody>
      </p:sp>
      <p:sp>
        <p:nvSpPr>
          <p:cNvPr id="156677" name="Oval 5"/>
          <p:cNvSpPr>
            <a:spLocks noChangeArrowheads="1"/>
          </p:cNvSpPr>
          <p:nvPr/>
        </p:nvSpPr>
        <p:spPr bwMode="auto">
          <a:xfrm>
            <a:off x="2986088" y="2968625"/>
            <a:ext cx="6629400" cy="1200150"/>
          </a:xfrm>
          <a:prstGeom prst="ellipse">
            <a:avLst/>
          </a:prstGeom>
          <a:solidFill>
            <a:srgbClr val="BC3700"/>
          </a:solidFill>
          <a:ln w="12700">
            <a:noFill/>
            <a:round/>
            <a:headEnd/>
            <a:tailEnd/>
          </a:ln>
          <a:effectLst>
            <a:outerShdw dist="107763" dir="2700000" algn="ctr" rotWithShape="0">
              <a:srgbClr val="808080"/>
            </a:outerShdw>
          </a:effectLst>
        </p:spPr>
        <p:txBody>
          <a:bodyPr wrap="none" anchor="ctr"/>
          <a:lstStyle/>
          <a:p>
            <a:pPr>
              <a:defRPr/>
            </a:pPr>
            <a:endParaRPr lang="en-US">
              <a:latin typeface="Arial" charset="0"/>
              <a:ea typeface="ＭＳ Ｐゴシック" pitchFamily="-128" charset="-128"/>
            </a:endParaRPr>
          </a:p>
        </p:txBody>
      </p:sp>
      <p:sp>
        <p:nvSpPr>
          <p:cNvPr id="156678" name="Oval 6"/>
          <p:cNvSpPr>
            <a:spLocks noChangeArrowheads="1"/>
          </p:cNvSpPr>
          <p:nvPr/>
        </p:nvSpPr>
        <p:spPr bwMode="auto">
          <a:xfrm>
            <a:off x="3519488" y="2511425"/>
            <a:ext cx="5486400" cy="1028700"/>
          </a:xfrm>
          <a:prstGeom prst="ellipse">
            <a:avLst/>
          </a:prstGeom>
          <a:solidFill>
            <a:schemeClr val="tx2"/>
          </a:solidFill>
          <a:ln w="12700">
            <a:noFill/>
            <a:round/>
            <a:headEnd/>
            <a:tailEnd/>
          </a:ln>
          <a:effectLst>
            <a:outerShdw dist="107763" dir="2700000" algn="ctr" rotWithShape="0">
              <a:srgbClr val="808080"/>
            </a:outerShdw>
          </a:effectLst>
        </p:spPr>
        <p:txBody>
          <a:bodyPr wrap="none" anchor="ctr"/>
          <a:lstStyle/>
          <a:p>
            <a:pPr>
              <a:defRPr/>
            </a:pPr>
            <a:endParaRPr lang="en-US">
              <a:latin typeface="Arial" charset="0"/>
              <a:ea typeface="ＭＳ Ｐゴシック" pitchFamily="-128" charset="-128"/>
            </a:endParaRPr>
          </a:p>
        </p:txBody>
      </p:sp>
      <p:sp>
        <p:nvSpPr>
          <p:cNvPr id="156679" name="Oval 7"/>
          <p:cNvSpPr>
            <a:spLocks noChangeArrowheads="1"/>
          </p:cNvSpPr>
          <p:nvPr/>
        </p:nvSpPr>
        <p:spPr bwMode="auto">
          <a:xfrm>
            <a:off x="3900488" y="2282825"/>
            <a:ext cx="4724400" cy="685800"/>
          </a:xfrm>
          <a:prstGeom prst="ellipse">
            <a:avLst/>
          </a:prstGeom>
          <a:solidFill>
            <a:srgbClr val="790015"/>
          </a:solidFill>
          <a:ln w="12700">
            <a:noFill/>
            <a:round/>
            <a:headEnd/>
            <a:tailEnd/>
          </a:ln>
          <a:effectLst>
            <a:outerShdw dist="107763" dir="2700000" algn="ctr" rotWithShape="0">
              <a:srgbClr val="808080"/>
            </a:outerShdw>
          </a:effectLst>
        </p:spPr>
        <p:txBody>
          <a:bodyPr wrap="none" anchor="ctr"/>
          <a:lstStyle/>
          <a:p>
            <a:pPr>
              <a:defRPr/>
            </a:pPr>
            <a:endParaRPr lang="en-US">
              <a:latin typeface="Arial" charset="0"/>
              <a:ea typeface="ＭＳ Ｐゴシック" pitchFamily="-128" charset="-128"/>
            </a:endParaRPr>
          </a:p>
        </p:txBody>
      </p:sp>
      <p:sp>
        <p:nvSpPr>
          <p:cNvPr id="156680" name="Rectangle 8"/>
          <p:cNvSpPr>
            <a:spLocks noChangeArrowheads="1"/>
          </p:cNvSpPr>
          <p:nvPr/>
        </p:nvSpPr>
        <p:spPr bwMode="auto">
          <a:xfrm>
            <a:off x="5181601" y="4238626"/>
            <a:ext cx="2232983" cy="397545"/>
          </a:xfrm>
          <a:prstGeom prst="rect">
            <a:avLst/>
          </a:prstGeom>
          <a:noFill/>
          <a:ln w="12700">
            <a:noFill/>
            <a:miter lim="800000"/>
            <a:headEnd/>
            <a:tailEnd/>
          </a:ln>
          <a:effectLst/>
        </p:spPr>
        <p:txBody>
          <a:bodyPr wrap="none" lIns="90487" tIns="44450" rIns="90487" bIns="44450">
            <a:spAutoFit/>
          </a:bodyPr>
          <a:lstStyle/>
          <a:p>
            <a:pPr>
              <a:defRPr/>
            </a:pPr>
            <a:r>
              <a:rPr lang="en-US" sz="2000" b="1">
                <a:effectLst>
                  <a:outerShdw blurRad="38100" dist="38100" dir="2700000" algn="tl">
                    <a:srgbClr val="FFFFFF"/>
                  </a:outerShdw>
                </a:effectLst>
                <a:latin typeface="Palatino" pitchFamily="-128" charset="0"/>
                <a:ea typeface="ＭＳ Ｐゴシック" pitchFamily="-128" charset="-128"/>
              </a:rPr>
              <a:t>a “quality” focus</a:t>
            </a:r>
          </a:p>
        </p:txBody>
      </p:sp>
      <p:sp>
        <p:nvSpPr>
          <p:cNvPr id="156681" name="Rectangle 9"/>
          <p:cNvSpPr>
            <a:spLocks noChangeArrowheads="1"/>
          </p:cNvSpPr>
          <p:nvPr/>
        </p:nvSpPr>
        <p:spPr bwMode="auto">
          <a:xfrm>
            <a:off x="5283200" y="3638551"/>
            <a:ext cx="1992532" cy="397545"/>
          </a:xfrm>
          <a:prstGeom prst="rect">
            <a:avLst/>
          </a:prstGeom>
          <a:noFill/>
          <a:ln w="12700">
            <a:noFill/>
            <a:miter lim="800000"/>
            <a:headEnd/>
            <a:tailEnd/>
          </a:ln>
          <a:effectLst/>
        </p:spPr>
        <p:txBody>
          <a:bodyPr wrap="none" lIns="90487" tIns="44450" rIns="90487" bIns="44450">
            <a:spAutoFit/>
          </a:bodyPr>
          <a:lstStyle/>
          <a:p>
            <a:pPr>
              <a:defRPr/>
            </a:pPr>
            <a:r>
              <a:rPr lang="en-US" sz="2000" b="1">
                <a:solidFill>
                  <a:srgbClr val="DADADA"/>
                </a:solidFill>
                <a:effectLst>
                  <a:outerShdw blurRad="38100" dist="38100" dir="2700000" algn="tl">
                    <a:srgbClr val="000000"/>
                  </a:outerShdw>
                </a:effectLst>
                <a:latin typeface="Palatino" pitchFamily="-128" charset="0"/>
                <a:ea typeface="ＭＳ Ｐゴシック" pitchFamily="-128" charset="-128"/>
              </a:rPr>
              <a:t>process model</a:t>
            </a:r>
          </a:p>
        </p:txBody>
      </p:sp>
      <p:sp>
        <p:nvSpPr>
          <p:cNvPr id="156682" name="Rectangle 10"/>
          <p:cNvSpPr>
            <a:spLocks noChangeArrowheads="1"/>
          </p:cNvSpPr>
          <p:nvPr/>
        </p:nvSpPr>
        <p:spPr bwMode="auto">
          <a:xfrm>
            <a:off x="5638801" y="3038476"/>
            <a:ext cx="1251945" cy="397545"/>
          </a:xfrm>
          <a:prstGeom prst="rect">
            <a:avLst/>
          </a:prstGeom>
          <a:noFill/>
          <a:ln w="12700">
            <a:noFill/>
            <a:miter lim="800000"/>
            <a:headEnd/>
            <a:tailEnd/>
          </a:ln>
          <a:effectLst/>
        </p:spPr>
        <p:txBody>
          <a:bodyPr wrap="none" lIns="90487" tIns="44450" rIns="90487" bIns="44450">
            <a:spAutoFit/>
          </a:bodyPr>
          <a:lstStyle/>
          <a:p>
            <a:pPr>
              <a:defRPr/>
            </a:pPr>
            <a:r>
              <a:rPr lang="en-US" sz="2000" b="1">
                <a:solidFill>
                  <a:srgbClr val="DADADA"/>
                </a:solidFill>
                <a:effectLst>
                  <a:outerShdw blurRad="38100" dist="38100" dir="2700000" algn="tl">
                    <a:srgbClr val="000000"/>
                  </a:outerShdw>
                </a:effectLst>
                <a:latin typeface="Palatino" pitchFamily="-128" charset="0"/>
                <a:ea typeface="ＭＳ Ｐゴシック" pitchFamily="-128" charset="-128"/>
              </a:rPr>
              <a:t>methods</a:t>
            </a:r>
          </a:p>
        </p:txBody>
      </p:sp>
      <p:sp>
        <p:nvSpPr>
          <p:cNvPr id="156683" name="Rectangle 11"/>
          <p:cNvSpPr>
            <a:spLocks noChangeArrowheads="1"/>
          </p:cNvSpPr>
          <p:nvPr/>
        </p:nvSpPr>
        <p:spPr bwMode="auto">
          <a:xfrm>
            <a:off x="5943600" y="2438401"/>
            <a:ext cx="795088" cy="397545"/>
          </a:xfrm>
          <a:prstGeom prst="rect">
            <a:avLst/>
          </a:prstGeom>
          <a:noFill/>
          <a:ln w="12700">
            <a:noFill/>
            <a:miter lim="800000"/>
            <a:headEnd/>
            <a:tailEnd/>
          </a:ln>
          <a:effectLst/>
        </p:spPr>
        <p:txBody>
          <a:bodyPr wrap="none" lIns="90487" tIns="44450" rIns="90487" bIns="44450">
            <a:spAutoFit/>
          </a:bodyPr>
          <a:lstStyle/>
          <a:p>
            <a:pPr>
              <a:defRPr/>
            </a:pPr>
            <a:r>
              <a:rPr lang="en-US" sz="2000" b="1">
                <a:solidFill>
                  <a:srgbClr val="DADADA"/>
                </a:solidFill>
                <a:effectLst>
                  <a:outerShdw blurRad="38100" dist="38100" dir="2700000" algn="tl">
                    <a:srgbClr val="000000"/>
                  </a:outerShdw>
                </a:effectLst>
                <a:latin typeface="Palatino" pitchFamily="-128" charset="0"/>
                <a:ea typeface="ＭＳ Ｐゴシック" pitchFamily="-128" charset="-128"/>
              </a:rPr>
              <a:t>tools</a:t>
            </a:r>
          </a:p>
        </p:txBody>
      </p:sp>
    </p:spTree>
    <p:extLst>
      <p:ext uri="{BB962C8B-B14F-4D97-AF65-F5344CB8AC3E}">
        <p14:creationId xmlns:p14="http://schemas.microsoft.com/office/powerpoint/2010/main" val="200684363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These slides are designed to accompany </a:t>
            </a:r>
            <a:r>
              <a:rPr lang="en-US" i="1"/>
              <a:t>Software Engineering: A Practitioner’s Approach, 8/e </a:t>
            </a:r>
            <a:r>
              <a:rPr lang="en-US"/>
              <a:t>(McGraw-Hill 2014). Slides copyright 2014 by Roger Pressman. </a:t>
            </a:r>
          </a:p>
        </p:txBody>
      </p:sp>
      <p:sp>
        <p:nvSpPr>
          <p:cNvPr id="5" name="Slide Number Placeholder 4"/>
          <p:cNvSpPr>
            <a:spLocks noGrp="1"/>
          </p:cNvSpPr>
          <p:nvPr>
            <p:ph type="sldNum" sz="quarter" idx="11"/>
          </p:nvPr>
        </p:nvSpPr>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5C87D5D4-4323-4DB0-A952-88DA5CE9AAEC}" type="slidenum">
              <a:rPr lang="en-US" altLang="en-US" sz="1000">
                <a:latin typeface="Helvetica" panose="020B0604020202020204" pitchFamily="34" charset="0"/>
              </a:rPr>
              <a:pPr/>
              <a:t>7</a:t>
            </a:fld>
            <a:endParaRPr lang="en-US" altLang="en-US" sz="1000">
              <a:latin typeface="Helvetica" panose="020B0604020202020204" pitchFamily="34" charset="0"/>
            </a:endParaRPr>
          </a:p>
        </p:txBody>
      </p:sp>
      <p:sp>
        <p:nvSpPr>
          <p:cNvPr id="16388" name="Rectangle 2"/>
          <p:cNvSpPr>
            <a:spLocks noGrp="1" noChangeArrowheads="1"/>
          </p:cNvSpPr>
          <p:nvPr>
            <p:ph type="title"/>
          </p:nvPr>
        </p:nvSpPr>
        <p:spPr/>
        <p:txBody>
          <a:bodyPr/>
          <a:lstStyle/>
          <a:p>
            <a:pPr eaLnBrk="1" hangingPunct="1"/>
            <a:r>
              <a:rPr lang="en-US" altLang="en-US"/>
              <a:t>Hooker’s General Principles</a:t>
            </a:r>
          </a:p>
        </p:txBody>
      </p:sp>
      <p:sp>
        <p:nvSpPr>
          <p:cNvPr id="16389" name="Rectangle 3"/>
          <p:cNvSpPr>
            <a:spLocks noGrp="1" noChangeArrowheads="1"/>
          </p:cNvSpPr>
          <p:nvPr>
            <p:ph type="body" idx="1"/>
          </p:nvPr>
        </p:nvSpPr>
        <p:spPr>
          <a:xfrm>
            <a:off x="3352800" y="2057400"/>
            <a:ext cx="6553200" cy="3429000"/>
          </a:xfrm>
        </p:spPr>
        <p:txBody>
          <a:bodyPr/>
          <a:lstStyle/>
          <a:p>
            <a:pPr eaLnBrk="1" hangingPunct="1">
              <a:spcBef>
                <a:spcPts val="600"/>
              </a:spcBef>
            </a:pPr>
            <a:r>
              <a:rPr lang="en-US" altLang="en-US" dirty="0">
                <a:latin typeface="Palatino" pitchFamily="-128" charset="0"/>
              </a:rPr>
              <a:t>1: </a:t>
            </a:r>
            <a:r>
              <a:rPr lang="en-US" altLang="en-US" i="1" dirty="0">
                <a:latin typeface="Palatino" pitchFamily="-128" charset="0"/>
              </a:rPr>
              <a:t>The Reason It All Exists</a:t>
            </a:r>
          </a:p>
          <a:p>
            <a:pPr eaLnBrk="1" hangingPunct="1">
              <a:spcBef>
                <a:spcPts val="600"/>
              </a:spcBef>
            </a:pPr>
            <a:r>
              <a:rPr lang="en-US" altLang="en-US" dirty="0">
                <a:solidFill>
                  <a:srgbClr val="000000"/>
                </a:solidFill>
                <a:latin typeface="Palatino" pitchFamily="-128" charset="0"/>
              </a:rPr>
              <a:t>2: </a:t>
            </a:r>
            <a:r>
              <a:rPr lang="en-US" altLang="en-US" i="1" dirty="0">
                <a:solidFill>
                  <a:srgbClr val="000000"/>
                </a:solidFill>
                <a:latin typeface="Palatino" pitchFamily="-128" charset="0"/>
              </a:rPr>
              <a:t>KISS (Keep It Simple, Stupid!)</a:t>
            </a:r>
          </a:p>
          <a:p>
            <a:pPr eaLnBrk="1" hangingPunct="1">
              <a:spcBef>
                <a:spcPts val="600"/>
              </a:spcBef>
            </a:pPr>
            <a:r>
              <a:rPr lang="en-US" altLang="en-US" dirty="0">
                <a:solidFill>
                  <a:srgbClr val="000000"/>
                </a:solidFill>
                <a:latin typeface="Palatino" pitchFamily="-128" charset="0"/>
              </a:rPr>
              <a:t>3: </a:t>
            </a:r>
            <a:r>
              <a:rPr lang="en-US" altLang="en-US" i="1" dirty="0">
                <a:solidFill>
                  <a:srgbClr val="000000"/>
                </a:solidFill>
                <a:latin typeface="Palatino" pitchFamily="-128" charset="0"/>
              </a:rPr>
              <a:t>Maintain the Vision</a:t>
            </a:r>
            <a:endParaRPr lang="en-US" altLang="en-US" dirty="0">
              <a:solidFill>
                <a:srgbClr val="000000"/>
              </a:solidFill>
              <a:latin typeface="Palatino" pitchFamily="-128" charset="0"/>
            </a:endParaRPr>
          </a:p>
          <a:p>
            <a:pPr eaLnBrk="1" hangingPunct="1">
              <a:spcBef>
                <a:spcPts val="600"/>
              </a:spcBef>
            </a:pPr>
            <a:r>
              <a:rPr lang="en-US" altLang="en-US" dirty="0">
                <a:solidFill>
                  <a:srgbClr val="000000"/>
                </a:solidFill>
                <a:latin typeface="Palatino" pitchFamily="-128" charset="0"/>
              </a:rPr>
              <a:t>4: </a:t>
            </a:r>
            <a:r>
              <a:rPr lang="en-US" altLang="en-US" i="1" dirty="0">
                <a:solidFill>
                  <a:srgbClr val="000000"/>
                </a:solidFill>
                <a:latin typeface="Palatino" pitchFamily="-128" charset="0"/>
              </a:rPr>
              <a:t>What You Produce, Others Will Consume</a:t>
            </a:r>
            <a:r>
              <a:rPr lang="en-US" altLang="en-US" dirty="0">
                <a:solidFill>
                  <a:srgbClr val="000000"/>
                </a:solidFill>
                <a:latin typeface="Palatino" pitchFamily="-128" charset="0"/>
              </a:rPr>
              <a:t> </a:t>
            </a:r>
          </a:p>
          <a:p>
            <a:pPr eaLnBrk="1" hangingPunct="1">
              <a:spcBef>
                <a:spcPts val="600"/>
              </a:spcBef>
            </a:pPr>
            <a:r>
              <a:rPr lang="en-US" altLang="en-US" dirty="0">
                <a:solidFill>
                  <a:srgbClr val="000000"/>
                </a:solidFill>
                <a:latin typeface="Palatino" pitchFamily="-128" charset="0"/>
              </a:rPr>
              <a:t>5: </a:t>
            </a:r>
            <a:r>
              <a:rPr lang="en-US" altLang="en-US" i="1" dirty="0">
                <a:solidFill>
                  <a:srgbClr val="000000"/>
                </a:solidFill>
                <a:latin typeface="Palatino" pitchFamily="-128" charset="0"/>
              </a:rPr>
              <a:t>Be Open to the Future </a:t>
            </a:r>
            <a:r>
              <a:rPr lang="en-US" altLang="en-US" dirty="0">
                <a:solidFill>
                  <a:srgbClr val="000000"/>
                </a:solidFill>
                <a:latin typeface="Palatino" pitchFamily="-128" charset="0"/>
              </a:rPr>
              <a:t> </a:t>
            </a:r>
          </a:p>
          <a:p>
            <a:pPr eaLnBrk="1" hangingPunct="1">
              <a:spcBef>
                <a:spcPts val="600"/>
              </a:spcBef>
            </a:pPr>
            <a:r>
              <a:rPr lang="en-US" altLang="en-US" dirty="0">
                <a:latin typeface="Palatino" pitchFamily="-128" charset="0"/>
              </a:rPr>
              <a:t>6: </a:t>
            </a:r>
            <a:r>
              <a:rPr lang="en-US" altLang="en-US" i="1" dirty="0">
                <a:solidFill>
                  <a:srgbClr val="000000"/>
                </a:solidFill>
                <a:latin typeface="Palatino" pitchFamily="-128" charset="0"/>
              </a:rPr>
              <a:t>Plan Ahead for Reuse</a:t>
            </a:r>
          </a:p>
          <a:p>
            <a:pPr eaLnBrk="1" hangingPunct="1">
              <a:spcBef>
                <a:spcPts val="600"/>
              </a:spcBef>
            </a:pPr>
            <a:r>
              <a:rPr lang="en-US" altLang="en-US" dirty="0">
                <a:solidFill>
                  <a:srgbClr val="000000"/>
                </a:solidFill>
                <a:latin typeface="Palatino" pitchFamily="-128" charset="0"/>
              </a:rPr>
              <a:t>7</a:t>
            </a:r>
            <a:r>
              <a:rPr lang="en-US" altLang="en-US" i="1" dirty="0">
                <a:solidFill>
                  <a:srgbClr val="000000"/>
                </a:solidFill>
                <a:latin typeface="Palatino" pitchFamily="-128" charset="0"/>
              </a:rPr>
              <a:t>: Think!</a:t>
            </a:r>
            <a:endParaRPr lang="en-US" altLang="en-US" b="1" i="1" dirty="0">
              <a:solidFill>
                <a:srgbClr val="000000"/>
              </a:solidFill>
              <a:latin typeface="Palatino" pitchFamily="-128" charset="0"/>
            </a:endParaRPr>
          </a:p>
        </p:txBody>
      </p:sp>
    </p:spTree>
    <p:extLst>
      <p:ext uri="{BB962C8B-B14F-4D97-AF65-F5344CB8AC3E}">
        <p14:creationId xmlns:p14="http://schemas.microsoft.com/office/powerpoint/2010/main" val="3041928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pPr>
              <a:defRPr/>
            </a:pPr>
            <a:r>
              <a:rPr lang="en-US"/>
              <a:t>These slides are designed to accompany </a:t>
            </a:r>
            <a:r>
              <a:rPr lang="en-US" i="1"/>
              <a:t>Software Engineering: A Practitioner’s Approach, 8/e  </a:t>
            </a:r>
            <a:r>
              <a:rPr lang="en-US"/>
              <a:t>(McGraw-Hill, 2014). Slides copyright 2014 by Roger Pressman.</a:t>
            </a:r>
            <a:endParaRPr lang="en-US" sz="2400">
              <a:latin typeface="Palatino" pitchFamily="-128" charset="0"/>
            </a:endParaRPr>
          </a:p>
        </p:txBody>
      </p:sp>
      <p:sp>
        <p:nvSpPr>
          <p:cNvPr id="14339"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75000"/>
              <a:buFont typeface="Wingdings" panose="05000000000000000000" pitchFamily="2" charset="2"/>
              <a:buChar char="n"/>
              <a:defRPr sz="2400">
                <a:solidFill>
                  <a:schemeClr val="tx1"/>
                </a:solidFill>
                <a:latin typeface="Helvetica" panose="020B0604020202020204" pitchFamily="34" charset="0"/>
              </a:defRPr>
            </a:lvl1pPr>
            <a:lvl2pPr marL="742950" indent="-285750">
              <a:spcBef>
                <a:spcPct val="20000"/>
              </a:spcBef>
              <a:buClr>
                <a:schemeClr val="folHlink"/>
              </a:buClr>
              <a:buSzPct val="70000"/>
              <a:buFont typeface="Wingdings" panose="05000000000000000000" pitchFamily="2" charset="2"/>
              <a:buChar char="n"/>
              <a:defRPr sz="2000">
                <a:solidFill>
                  <a:schemeClr val="tx1"/>
                </a:solidFill>
                <a:latin typeface="Helvetica" panose="020B0604020202020204" pitchFamily="34" charset="0"/>
              </a:defRPr>
            </a:lvl2pPr>
            <a:lvl3pPr marL="1143000" indent="-228600">
              <a:spcBef>
                <a:spcPct val="20000"/>
              </a:spcBef>
              <a:buClr>
                <a:schemeClr val="tx2"/>
              </a:buClr>
              <a:buChar char="•"/>
              <a:defRPr>
                <a:solidFill>
                  <a:schemeClr val="tx1"/>
                </a:solidFill>
                <a:latin typeface="Helvetica" panose="020B0604020202020204" pitchFamily="34" charset="0"/>
              </a:defRPr>
            </a:lvl3pPr>
            <a:lvl4pPr marL="1600200" indent="-228600">
              <a:spcBef>
                <a:spcPct val="20000"/>
              </a:spcBef>
              <a:buClr>
                <a:schemeClr val="hlink"/>
              </a:buClr>
              <a:buChar char="•"/>
              <a:defRPr sz="1600">
                <a:solidFill>
                  <a:schemeClr val="tx1"/>
                </a:solidFill>
                <a:latin typeface="Helvetica" panose="020B0604020202020204" pitchFamily="34" charset="0"/>
              </a:defRPr>
            </a:lvl4pPr>
            <a:lvl5pPr marL="2057400" indent="-228600">
              <a:spcBef>
                <a:spcPct val="20000"/>
              </a:spcBef>
              <a:buClr>
                <a:schemeClr val="tx1"/>
              </a:buClr>
              <a:buSzPct val="85000"/>
              <a:buChar char="•"/>
              <a:defRPr sz="1600">
                <a:solidFill>
                  <a:schemeClr val="tx1"/>
                </a:solidFill>
                <a:latin typeface="Helvetica" panose="020B0604020202020204" pitchFamily="34" charset="0"/>
              </a:defRPr>
            </a:lvl5pPr>
            <a:lvl6pPr marL="25146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6pPr>
            <a:lvl7pPr marL="29718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7pPr>
            <a:lvl8pPr marL="34290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8pPr>
            <a:lvl9pPr marL="38862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9pPr>
          </a:lstStyle>
          <a:p>
            <a:pPr>
              <a:spcBef>
                <a:spcPct val="0"/>
              </a:spcBef>
              <a:buClrTx/>
              <a:buSzTx/>
              <a:buFontTx/>
              <a:buNone/>
            </a:pPr>
            <a:fld id="{408D98D8-5F6B-4F20-90B6-BD7E12B4B80F}" type="slidenum">
              <a:rPr lang="en-US" altLang="en-US" sz="1000"/>
              <a:pPr>
                <a:spcBef>
                  <a:spcPct val="0"/>
                </a:spcBef>
                <a:buClrTx/>
                <a:buSzTx/>
                <a:buFontTx/>
                <a:buNone/>
              </a:pPr>
              <a:t>8</a:t>
            </a:fld>
            <a:endParaRPr lang="en-US" altLang="en-US" sz="1000"/>
          </a:p>
        </p:txBody>
      </p:sp>
      <p:sp>
        <p:nvSpPr>
          <p:cNvPr id="14340" name="Rectangle 2"/>
          <p:cNvSpPr>
            <a:spLocks noGrp="1" noChangeArrowheads="1"/>
          </p:cNvSpPr>
          <p:nvPr>
            <p:ph type="title"/>
          </p:nvPr>
        </p:nvSpPr>
        <p:spPr/>
        <p:txBody>
          <a:bodyPr/>
          <a:lstStyle/>
          <a:p>
            <a:pPr eaLnBrk="1" hangingPunct="1"/>
            <a:r>
              <a:rPr lang="en-US" altLang="en-US"/>
              <a:t>Chapter 4 &amp; Chapter 5 Important Concepts</a:t>
            </a:r>
          </a:p>
        </p:txBody>
      </p:sp>
      <p:sp>
        <p:nvSpPr>
          <p:cNvPr id="14341" name="Rectangle 3"/>
          <p:cNvSpPr>
            <a:spLocks noGrp="1" noChangeArrowheads="1"/>
          </p:cNvSpPr>
          <p:nvPr>
            <p:ph type="body" idx="1"/>
          </p:nvPr>
        </p:nvSpPr>
        <p:spPr/>
        <p:txBody>
          <a:bodyPr/>
          <a:lstStyle/>
          <a:p>
            <a:pPr eaLnBrk="1" hangingPunct="1"/>
            <a:r>
              <a:rPr lang="en-US" altLang="en-US" b="1">
                <a:solidFill>
                  <a:schemeClr val="folHlink"/>
                </a:solidFill>
              </a:rPr>
              <a:t>Process Models</a:t>
            </a:r>
          </a:p>
        </p:txBody>
      </p:sp>
      <p:sp>
        <p:nvSpPr>
          <p:cNvPr id="14342" name="Text Box 8"/>
          <p:cNvSpPr txBox="1">
            <a:spLocks noChangeArrowheads="1"/>
          </p:cNvSpPr>
          <p:nvPr/>
        </p:nvSpPr>
        <p:spPr bwMode="auto">
          <a:xfrm>
            <a:off x="3657600" y="2438401"/>
            <a:ext cx="6477000" cy="332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75000"/>
              <a:buFont typeface="Wingdings" panose="05000000000000000000" pitchFamily="2" charset="2"/>
              <a:buChar char="n"/>
              <a:defRPr sz="2400">
                <a:solidFill>
                  <a:schemeClr val="tx1"/>
                </a:solidFill>
                <a:latin typeface="Helvetica" panose="020B0604020202020204" pitchFamily="34" charset="0"/>
              </a:defRPr>
            </a:lvl1pPr>
            <a:lvl2pPr marL="742950" indent="-285750">
              <a:spcBef>
                <a:spcPct val="20000"/>
              </a:spcBef>
              <a:buClr>
                <a:schemeClr val="folHlink"/>
              </a:buClr>
              <a:buSzPct val="70000"/>
              <a:buFont typeface="Wingdings" panose="05000000000000000000" pitchFamily="2" charset="2"/>
              <a:buChar char="n"/>
              <a:defRPr sz="2000">
                <a:solidFill>
                  <a:schemeClr val="tx1"/>
                </a:solidFill>
                <a:latin typeface="Helvetica" panose="020B0604020202020204" pitchFamily="34" charset="0"/>
              </a:defRPr>
            </a:lvl2pPr>
            <a:lvl3pPr marL="1143000" indent="-228600">
              <a:spcBef>
                <a:spcPct val="20000"/>
              </a:spcBef>
              <a:buClr>
                <a:schemeClr val="tx2"/>
              </a:buClr>
              <a:buChar char="•"/>
              <a:defRPr>
                <a:solidFill>
                  <a:schemeClr val="tx1"/>
                </a:solidFill>
                <a:latin typeface="Helvetica" panose="020B0604020202020204" pitchFamily="34" charset="0"/>
              </a:defRPr>
            </a:lvl3pPr>
            <a:lvl4pPr marL="1600200" indent="-228600">
              <a:spcBef>
                <a:spcPct val="20000"/>
              </a:spcBef>
              <a:buClr>
                <a:schemeClr val="hlink"/>
              </a:buClr>
              <a:buChar char="•"/>
              <a:defRPr sz="1600">
                <a:solidFill>
                  <a:schemeClr val="tx1"/>
                </a:solidFill>
                <a:latin typeface="Helvetica" panose="020B0604020202020204" pitchFamily="34" charset="0"/>
              </a:defRPr>
            </a:lvl4pPr>
            <a:lvl5pPr marL="2057400" indent="-228600">
              <a:spcBef>
                <a:spcPct val="20000"/>
              </a:spcBef>
              <a:buClr>
                <a:schemeClr val="tx1"/>
              </a:buClr>
              <a:buSzPct val="85000"/>
              <a:buChar char="•"/>
              <a:defRPr sz="1600">
                <a:solidFill>
                  <a:schemeClr val="tx1"/>
                </a:solidFill>
                <a:latin typeface="Helvetica" panose="020B0604020202020204" pitchFamily="34" charset="0"/>
              </a:defRPr>
            </a:lvl5pPr>
            <a:lvl6pPr marL="25146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6pPr>
            <a:lvl7pPr marL="29718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7pPr>
            <a:lvl8pPr marL="34290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8pPr>
            <a:lvl9pPr marL="38862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9pPr>
          </a:lstStyle>
          <a:p>
            <a:pPr>
              <a:spcBef>
                <a:spcPct val="0"/>
              </a:spcBef>
              <a:buClrTx/>
              <a:buSzTx/>
              <a:buFontTx/>
              <a:buNone/>
            </a:pPr>
            <a:r>
              <a:rPr lang="en-US" altLang="en-US" sz="1800" i="1">
                <a:solidFill>
                  <a:schemeClr val="tx2"/>
                </a:solidFill>
              </a:rPr>
              <a:t>Slide Set to accompany</a:t>
            </a:r>
            <a:r>
              <a:rPr lang="en-US" altLang="en-US" sz="3200" i="1">
                <a:solidFill>
                  <a:schemeClr val="tx2"/>
                </a:solidFill>
              </a:rPr>
              <a:t/>
            </a:r>
            <a:br>
              <a:rPr lang="en-US" altLang="en-US" sz="3200" i="1">
                <a:solidFill>
                  <a:schemeClr val="tx2"/>
                </a:solidFill>
              </a:rPr>
            </a:br>
            <a:r>
              <a:rPr lang="en-US" altLang="en-US" sz="2000" i="1">
                <a:solidFill>
                  <a:schemeClr val="tx2"/>
                </a:solidFill>
              </a:rPr>
              <a:t>Software Engineering: A Practitioner’s Approach, 8/e</a:t>
            </a:r>
            <a:r>
              <a:rPr lang="en-US" altLang="en-US" i="1">
                <a:solidFill>
                  <a:schemeClr val="tx2"/>
                </a:solidFill>
              </a:rPr>
              <a:t> </a:t>
            </a:r>
          </a:p>
          <a:p>
            <a:pPr>
              <a:spcBef>
                <a:spcPct val="0"/>
              </a:spcBef>
              <a:buClrTx/>
              <a:buSzTx/>
              <a:buFontTx/>
              <a:buNone/>
            </a:pPr>
            <a:r>
              <a:rPr lang="en-US" altLang="en-US" sz="1600" b="1">
                <a:latin typeface="Arial" panose="020B0604020202020204" pitchFamily="34" charset="0"/>
              </a:rPr>
              <a:t>by Roger S. Pressman and Bruce R. Maxim</a:t>
            </a:r>
            <a:endParaRPr lang="en-US" altLang="en-US" sz="1200" b="1">
              <a:latin typeface="Arial" panose="020B0604020202020204" pitchFamily="34" charset="0"/>
            </a:endParaRPr>
          </a:p>
          <a:p>
            <a:pPr>
              <a:spcBef>
                <a:spcPct val="0"/>
              </a:spcBef>
              <a:buClrTx/>
              <a:buSzTx/>
              <a:buFontTx/>
              <a:buNone/>
            </a:pPr>
            <a:endParaRPr lang="en-US" altLang="en-US" sz="1200" b="1">
              <a:latin typeface="Arial" panose="020B0604020202020204" pitchFamily="34" charset="0"/>
            </a:endParaRPr>
          </a:p>
          <a:p>
            <a:pPr>
              <a:spcBef>
                <a:spcPct val="0"/>
              </a:spcBef>
              <a:buClrTx/>
              <a:buSzTx/>
              <a:buFontTx/>
              <a:buNone/>
            </a:pPr>
            <a:r>
              <a:rPr lang="en-US" altLang="en-US" sz="1200" b="1">
                <a:latin typeface="Arial" panose="020B0604020202020204" pitchFamily="34" charset="0"/>
              </a:rPr>
              <a:t>Slides copyright © 1996, 2001, 2005, 2009, 2014</a:t>
            </a:r>
            <a:r>
              <a:rPr lang="en-US" altLang="en-US" sz="1800">
                <a:latin typeface="Arial" panose="020B0604020202020204" pitchFamily="34" charset="0"/>
              </a:rPr>
              <a:t> </a:t>
            </a:r>
            <a:r>
              <a:rPr lang="en-US" altLang="en-US" sz="1200" b="1">
                <a:latin typeface="Arial" panose="020B0604020202020204" pitchFamily="34" charset="0"/>
              </a:rPr>
              <a:t>by Roger S. Pressman</a:t>
            </a:r>
            <a:endParaRPr lang="en-US" altLang="en-US" sz="1800">
              <a:latin typeface="Arial" panose="020B0604020202020204" pitchFamily="34" charset="0"/>
            </a:endParaRPr>
          </a:p>
          <a:p>
            <a:pPr>
              <a:spcBef>
                <a:spcPct val="0"/>
              </a:spcBef>
              <a:buClrTx/>
              <a:buSzTx/>
              <a:buFontTx/>
              <a:buNone/>
            </a:pPr>
            <a:endParaRPr lang="en-US" altLang="en-US" sz="1800" b="1" i="1">
              <a:solidFill>
                <a:schemeClr val="tx2"/>
              </a:solidFill>
              <a:latin typeface="Arial" panose="020B0604020202020204" pitchFamily="34" charset="0"/>
            </a:endParaRPr>
          </a:p>
          <a:p>
            <a:pPr>
              <a:spcBef>
                <a:spcPct val="0"/>
              </a:spcBef>
              <a:buClrTx/>
              <a:buSzTx/>
              <a:buFontTx/>
              <a:buNone/>
            </a:pPr>
            <a:r>
              <a:rPr lang="en-US" altLang="en-US" sz="1800" b="1" i="1">
                <a:solidFill>
                  <a:schemeClr val="tx2"/>
                </a:solidFill>
                <a:latin typeface="Arial" panose="020B0604020202020204" pitchFamily="34" charset="0"/>
              </a:rPr>
              <a:t>For non-profit educational use only</a:t>
            </a:r>
            <a:endParaRPr lang="en-US" altLang="en-US" sz="1800" b="1">
              <a:latin typeface="Arial" panose="020B0604020202020204" pitchFamily="34" charset="0"/>
            </a:endParaRPr>
          </a:p>
          <a:p>
            <a:pPr>
              <a:spcBef>
                <a:spcPct val="0"/>
              </a:spcBef>
              <a:buClrTx/>
              <a:buSzTx/>
              <a:buFontTx/>
              <a:buNone/>
            </a:pPr>
            <a:endParaRPr lang="en-US" altLang="en-US" sz="1400">
              <a:latin typeface="Arial" panose="020B0604020202020204" pitchFamily="34" charset="0"/>
            </a:endParaRPr>
          </a:p>
          <a:p>
            <a:pPr>
              <a:spcBef>
                <a:spcPct val="0"/>
              </a:spcBef>
              <a:buClrTx/>
              <a:buSzTx/>
              <a:buFontTx/>
              <a:buNone/>
            </a:pPr>
            <a:r>
              <a:rPr lang="en-US" altLang="en-US" sz="1200">
                <a:latin typeface="Arial" panose="020B0604020202020204" pitchFamily="34" charset="0"/>
              </a:rPr>
              <a:t>May be reproduced ONLY for student use at the university level when used in conjunction with </a:t>
            </a:r>
            <a:r>
              <a:rPr lang="en-US" altLang="en-US" sz="1200" i="1">
                <a:latin typeface="Arial" panose="020B0604020202020204" pitchFamily="34" charset="0"/>
              </a:rPr>
              <a:t>Software Engineering: A Practitioner's Approach, 8/e. </a:t>
            </a:r>
            <a:r>
              <a:rPr lang="en-US" altLang="en-US" sz="1200">
                <a:latin typeface="Arial" panose="020B0604020202020204" pitchFamily="34" charset="0"/>
              </a:rPr>
              <a:t>Any other reproduction or use is prohibited without the express written permission of the author.</a:t>
            </a:r>
          </a:p>
          <a:p>
            <a:pPr>
              <a:spcBef>
                <a:spcPct val="0"/>
              </a:spcBef>
              <a:buClrTx/>
              <a:buSzTx/>
              <a:buFontTx/>
              <a:buNone/>
            </a:pPr>
            <a:endParaRPr lang="en-US" altLang="en-US" sz="1200">
              <a:latin typeface="Arial" panose="020B0604020202020204" pitchFamily="34" charset="0"/>
            </a:endParaRPr>
          </a:p>
          <a:p>
            <a:pPr>
              <a:spcBef>
                <a:spcPct val="0"/>
              </a:spcBef>
              <a:buClrTx/>
              <a:buSzTx/>
              <a:buFontTx/>
              <a:buNone/>
            </a:pPr>
            <a:r>
              <a:rPr lang="en-US" altLang="en-US" sz="1200">
                <a:latin typeface="Arial" panose="020B0604020202020204" pitchFamily="34" charset="0"/>
              </a:rPr>
              <a:t>All copyright information MUST appear if these slides are posted on a website for student use.</a:t>
            </a:r>
          </a:p>
        </p:txBody>
      </p:sp>
    </p:spTree>
    <p:extLst>
      <p:ext uri="{BB962C8B-B14F-4D97-AF65-F5344CB8AC3E}">
        <p14:creationId xmlns:p14="http://schemas.microsoft.com/office/powerpoint/2010/main" val="3783404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These slides are designed to accompany </a:t>
            </a:r>
            <a:r>
              <a:rPr lang="en-US" i="1"/>
              <a:t>Software Engineering: A Practitioner’s Approach, 8/e  </a:t>
            </a:r>
            <a:r>
              <a:rPr lang="en-US"/>
              <a:t>(McGraw-Hill, 2014). Slides copyright 2014 by Roger Pressman.</a:t>
            </a:r>
            <a:endParaRPr lang="en-US" sz="2400">
              <a:latin typeface="Palatino" pitchFamily="-128" charset="0"/>
            </a:endParaRPr>
          </a:p>
        </p:txBody>
      </p:sp>
      <p:sp>
        <p:nvSpPr>
          <p:cNvPr id="16387"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75000"/>
              <a:buFont typeface="Wingdings" panose="05000000000000000000" pitchFamily="2" charset="2"/>
              <a:buChar char="n"/>
              <a:defRPr sz="2400">
                <a:solidFill>
                  <a:schemeClr val="tx1"/>
                </a:solidFill>
                <a:latin typeface="Helvetica" panose="020B0604020202020204" pitchFamily="34" charset="0"/>
              </a:defRPr>
            </a:lvl1pPr>
            <a:lvl2pPr marL="742950" indent="-285750">
              <a:spcBef>
                <a:spcPct val="20000"/>
              </a:spcBef>
              <a:buClr>
                <a:schemeClr val="folHlink"/>
              </a:buClr>
              <a:buSzPct val="70000"/>
              <a:buFont typeface="Wingdings" panose="05000000000000000000" pitchFamily="2" charset="2"/>
              <a:buChar char="n"/>
              <a:defRPr sz="2000">
                <a:solidFill>
                  <a:schemeClr val="tx1"/>
                </a:solidFill>
                <a:latin typeface="Helvetica" panose="020B0604020202020204" pitchFamily="34" charset="0"/>
              </a:defRPr>
            </a:lvl2pPr>
            <a:lvl3pPr marL="1143000" indent="-228600">
              <a:spcBef>
                <a:spcPct val="20000"/>
              </a:spcBef>
              <a:buClr>
                <a:schemeClr val="tx2"/>
              </a:buClr>
              <a:buChar char="•"/>
              <a:defRPr>
                <a:solidFill>
                  <a:schemeClr val="tx1"/>
                </a:solidFill>
                <a:latin typeface="Helvetica" panose="020B0604020202020204" pitchFamily="34" charset="0"/>
              </a:defRPr>
            </a:lvl3pPr>
            <a:lvl4pPr marL="1600200" indent="-228600">
              <a:spcBef>
                <a:spcPct val="20000"/>
              </a:spcBef>
              <a:buClr>
                <a:schemeClr val="hlink"/>
              </a:buClr>
              <a:buChar char="•"/>
              <a:defRPr sz="1600">
                <a:solidFill>
                  <a:schemeClr val="tx1"/>
                </a:solidFill>
                <a:latin typeface="Helvetica" panose="020B0604020202020204" pitchFamily="34" charset="0"/>
              </a:defRPr>
            </a:lvl4pPr>
            <a:lvl5pPr marL="2057400" indent="-228600">
              <a:spcBef>
                <a:spcPct val="20000"/>
              </a:spcBef>
              <a:buClr>
                <a:schemeClr val="tx1"/>
              </a:buClr>
              <a:buSzPct val="85000"/>
              <a:buChar char="•"/>
              <a:defRPr sz="1600">
                <a:solidFill>
                  <a:schemeClr val="tx1"/>
                </a:solidFill>
                <a:latin typeface="Helvetica" panose="020B0604020202020204" pitchFamily="34" charset="0"/>
              </a:defRPr>
            </a:lvl5pPr>
            <a:lvl6pPr marL="25146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6pPr>
            <a:lvl7pPr marL="29718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7pPr>
            <a:lvl8pPr marL="34290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8pPr>
            <a:lvl9pPr marL="3886200" indent="-228600" eaLnBrk="0" fontAlgn="base" hangingPunct="0">
              <a:spcBef>
                <a:spcPct val="20000"/>
              </a:spcBef>
              <a:spcAft>
                <a:spcPct val="0"/>
              </a:spcAft>
              <a:buClr>
                <a:schemeClr val="tx1"/>
              </a:buClr>
              <a:buSzPct val="85000"/>
              <a:buChar char="•"/>
              <a:defRPr sz="1600">
                <a:solidFill>
                  <a:schemeClr val="tx1"/>
                </a:solidFill>
                <a:latin typeface="Helvetica" panose="020B0604020202020204" pitchFamily="34" charset="0"/>
              </a:defRPr>
            </a:lvl9pPr>
          </a:lstStyle>
          <a:p>
            <a:pPr>
              <a:spcBef>
                <a:spcPct val="0"/>
              </a:spcBef>
              <a:buClrTx/>
              <a:buSzTx/>
              <a:buFontTx/>
              <a:buNone/>
            </a:pPr>
            <a:fld id="{7BFF61CD-4F50-4224-BBCD-B4DDC826E23B}" type="slidenum">
              <a:rPr lang="en-US" altLang="en-US" sz="1000"/>
              <a:pPr>
                <a:spcBef>
                  <a:spcPct val="0"/>
                </a:spcBef>
                <a:buClrTx/>
                <a:buSzTx/>
                <a:buFontTx/>
                <a:buNone/>
              </a:pPr>
              <a:t>9</a:t>
            </a:fld>
            <a:endParaRPr lang="en-US" altLang="en-US" sz="1000"/>
          </a:p>
        </p:txBody>
      </p:sp>
      <p:sp>
        <p:nvSpPr>
          <p:cNvPr id="16388" name="Rectangle 2"/>
          <p:cNvSpPr>
            <a:spLocks noGrp="1" noChangeArrowheads="1"/>
          </p:cNvSpPr>
          <p:nvPr>
            <p:ph type="title"/>
          </p:nvPr>
        </p:nvSpPr>
        <p:spPr>
          <a:xfrm>
            <a:off x="2743201" y="1066800"/>
            <a:ext cx="4719241" cy="666849"/>
          </a:xfrm>
          <a:noFill/>
        </p:spPr>
        <p:txBody>
          <a:bodyPr vert="horz" wrap="none" lIns="63500" tIns="25400" rIns="63500" bIns="25400" numCol="1" anchor="t" anchorCtr="0" compatLnSpc="1">
            <a:prstTxWarp prst="textNoShape">
              <a:avLst/>
            </a:prstTxWarp>
            <a:spAutoFit/>
          </a:bodyPr>
          <a:lstStyle/>
          <a:p>
            <a:pPr eaLnBrk="1" hangingPunct="1"/>
            <a:r>
              <a:rPr lang="en-US" altLang="en-US"/>
              <a:t>The Waterfall Model</a:t>
            </a:r>
          </a:p>
        </p:txBody>
      </p:sp>
      <p:pic>
        <p:nvPicPr>
          <p:cNvPr id="1638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838" y="2085975"/>
            <a:ext cx="7899400" cy="1900238"/>
          </a:xfrm>
          <a:prstGeom prst="rect">
            <a:avLst/>
          </a:prstGeom>
          <a:solidFill>
            <a:srgbClr val="96E3FE"/>
          </a:solidFill>
          <a:ln>
            <a:noFill/>
          </a:ln>
          <a:extLs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279854571"/>
      </p:ext>
    </p:extLst>
  </p:cSld>
  <p:clrMapOvr>
    <a:masterClrMapping/>
  </p:clrMapOvr>
  <p:transition/>
</p:sld>
</file>

<file path=ppt/theme/theme1.xml><?xml version="1.0" encoding="utf-8"?>
<a:theme xmlns:a="http://schemas.openxmlformats.org/drawingml/2006/main" name="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Bold Stripes">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2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28" charset="-128"/>
          </a:defRPr>
        </a:defPPr>
      </a:lstStyle>
    </a:lnDef>
  </a:objectDefaults>
  <a:extraClrSchemeLst>
    <a:extraClrScheme>
      <a:clrScheme name="Bold Stripes 1">
        <a:dk1>
          <a:srgbClr val="356677"/>
        </a:dk1>
        <a:lt1>
          <a:srgbClr val="FFFFFF"/>
        </a:lt1>
        <a:dk2>
          <a:srgbClr val="3E798E"/>
        </a:dk2>
        <a:lt2>
          <a:srgbClr val="FFFFCC"/>
        </a:lt2>
        <a:accent1>
          <a:srgbClr val="7FA0B1"/>
        </a:accent1>
        <a:accent2>
          <a:srgbClr val="3A7184"/>
        </a:accent2>
        <a:accent3>
          <a:srgbClr val="AFBEC6"/>
        </a:accent3>
        <a:accent4>
          <a:srgbClr val="DADADA"/>
        </a:accent4>
        <a:accent5>
          <a:srgbClr val="C0CDD5"/>
        </a:accent5>
        <a:accent6>
          <a:srgbClr val="346677"/>
        </a:accent6>
        <a:hlink>
          <a:srgbClr val="FFBF0B"/>
        </a:hlink>
        <a:folHlink>
          <a:srgbClr val="CC9900"/>
        </a:folHlink>
      </a:clrScheme>
      <a:clrMap bg1="dk2" tx1="lt1" bg2="dk1" tx2="lt2" accent1="accent1" accent2="accent2" accent3="accent3" accent4="accent4" accent5="accent5" accent6="accent6" hlink="hlink" folHlink="folHlink"/>
    </a:extraClrScheme>
    <a:extraClrScheme>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clrMap bg1="lt1" tx1="dk1" bg2="lt2" tx2="dk2" accent1="accent1" accent2="accent2" accent3="accent3" accent4="accent4" accent5="accent5" accent6="accent6" hlink="hlink" folHlink="folHlink"/>
    </a:extraClrScheme>
    <a:extraClrScheme>
      <a:clrScheme name="Bold Stripes 3">
        <a:dk1>
          <a:srgbClr val="000000"/>
        </a:dk1>
        <a:lt1>
          <a:srgbClr val="EAEAEA"/>
        </a:lt1>
        <a:dk2>
          <a:srgbClr val="000000"/>
        </a:dk2>
        <a:lt2>
          <a:srgbClr val="EAEAEA"/>
        </a:lt2>
        <a:accent1>
          <a:srgbClr val="FFFFFF"/>
        </a:accent1>
        <a:accent2>
          <a:srgbClr val="DDDDDD"/>
        </a:accent2>
        <a:accent3>
          <a:srgbClr val="F3F3F3"/>
        </a:accent3>
        <a:accent4>
          <a:srgbClr val="000000"/>
        </a:accent4>
        <a:accent5>
          <a:srgbClr val="FFFFFF"/>
        </a:accent5>
        <a:accent6>
          <a:srgbClr val="C8C8C8"/>
        </a:accent6>
        <a:hlink>
          <a:srgbClr val="777777"/>
        </a:hlink>
        <a:folHlink>
          <a:srgbClr val="969696"/>
        </a:folHlink>
      </a:clrScheme>
      <a:clrMap bg1="lt1" tx1="dk1" bg2="lt2" tx2="dk2" accent1="accent1" accent2="accent2" accent3="accent3" accent4="accent4" accent5="accent5" accent6="accent6" hlink="hlink" folHlink="folHlink"/>
    </a:extraClrScheme>
    <a:extraClrScheme>
      <a:clrScheme name="Bold Stripes 4">
        <a:dk1>
          <a:srgbClr val="492417"/>
        </a:dk1>
        <a:lt1>
          <a:srgbClr val="D4D5C3"/>
        </a:lt1>
        <a:dk2>
          <a:srgbClr val="6E4900"/>
        </a:dk2>
        <a:lt2>
          <a:srgbClr val="B9BA9C"/>
        </a:lt2>
        <a:accent1>
          <a:srgbClr val="DBD8CF"/>
        </a:accent1>
        <a:accent2>
          <a:srgbClr val="C7C8B0"/>
        </a:accent2>
        <a:accent3>
          <a:srgbClr val="E6E7DE"/>
        </a:accent3>
        <a:accent4>
          <a:srgbClr val="3D1D12"/>
        </a:accent4>
        <a:accent5>
          <a:srgbClr val="EAE9E4"/>
        </a:accent5>
        <a:accent6>
          <a:srgbClr val="B4B59F"/>
        </a:accent6>
        <a:hlink>
          <a:srgbClr val="CC9900"/>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Bold Stripes">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2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28" charset="-128"/>
          </a:defRPr>
        </a:defPPr>
      </a:lstStyle>
    </a:lnDef>
  </a:objectDefaults>
  <a:extraClrSchemeLst>
    <a:extraClrScheme>
      <a:clrScheme name="Bold Stripes 1">
        <a:dk1>
          <a:srgbClr val="356677"/>
        </a:dk1>
        <a:lt1>
          <a:srgbClr val="FFFFFF"/>
        </a:lt1>
        <a:dk2>
          <a:srgbClr val="3E798E"/>
        </a:dk2>
        <a:lt2>
          <a:srgbClr val="FFFFCC"/>
        </a:lt2>
        <a:accent1>
          <a:srgbClr val="7FA0B1"/>
        </a:accent1>
        <a:accent2>
          <a:srgbClr val="3A7184"/>
        </a:accent2>
        <a:accent3>
          <a:srgbClr val="AFBEC6"/>
        </a:accent3>
        <a:accent4>
          <a:srgbClr val="DADADA"/>
        </a:accent4>
        <a:accent5>
          <a:srgbClr val="C0CDD5"/>
        </a:accent5>
        <a:accent6>
          <a:srgbClr val="346677"/>
        </a:accent6>
        <a:hlink>
          <a:srgbClr val="FFBF0B"/>
        </a:hlink>
        <a:folHlink>
          <a:srgbClr val="CC9900"/>
        </a:folHlink>
      </a:clrScheme>
      <a:clrMap bg1="dk2" tx1="lt1" bg2="dk1" tx2="lt2" accent1="accent1" accent2="accent2" accent3="accent3" accent4="accent4" accent5="accent5" accent6="accent6" hlink="hlink" folHlink="folHlink"/>
    </a:extraClrScheme>
    <a:extraClrScheme>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clrMap bg1="lt1" tx1="dk1" bg2="lt2" tx2="dk2" accent1="accent1" accent2="accent2" accent3="accent3" accent4="accent4" accent5="accent5" accent6="accent6" hlink="hlink" folHlink="folHlink"/>
    </a:extraClrScheme>
    <a:extraClrScheme>
      <a:clrScheme name="Bold Stripes 3">
        <a:dk1>
          <a:srgbClr val="000000"/>
        </a:dk1>
        <a:lt1>
          <a:srgbClr val="EAEAEA"/>
        </a:lt1>
        <a:dk2>
          <a:srgbClr val="000000"/>
        </a:dk2>
        <a:lt2>
          <a:srgbClr val="EAEAEA"/>
        </a:lt2>
        <a:accent1>
          <a:srgbClr val="FFFFFF"/>
        </a:accent1>
        <a:accent2>
          <a:srgbClr val="DDDDDD"/>
        </a:accent2>
        <a:accent3>
          <a:srgbClr val="F3F3F3"/>
        </a:accent3>
        <a:accent4>
          <a:srgbClr val="000000"/>
        </a:accent4>
        <a:accent5>
          <a:srgbClr val="FFFFFF"/>
        </a:accent5>
        <a:accent6>
          <a:srgbClr val="C8C8C8"/>
        </a:accent6>
        <a:hlink>
          <a:srgbClr val="777777"/>
        </a:hlink>
        <a:folHlink>
          <a:srgbClr val="969696"/>
        </a:folHlink>
      </a:clrScheme>
      <a:clrMap bg1="lt1" tx1="dk1" bg2="lt2" tx2="dk2" accent1="accent1" accent2="accent2" accent3="accent3" accent4="accent4" accent5="accent5" accent6="accent6" hlink="hlink" folHlink="folHlink"/>
    </a:extraClrScheme>
    <a:extraClrScheme>
      <a:clrScheme name="Bold Stripes 4">
        <a:dk1>
          <a:srgbClr val="492417"/>
        </a:dk1>
        <a:lt1>
          <a:srgbClr val="D4D5C3"/>
        </a:lt1>
        <a:dk2>
          <a:srgbClr val="6E4900"/>
        </a:dk2>
        <a:lt2>
          <a:srgbClr val="B9BA9C"/>
        </a:lt2>
        <a:accent1>
          <a:srgbClr val="DBD8CF"/>
        </a:accent1>
        <a:accent2>
          <a:srgbClr val="C7C8B0"/>
        </a:accent2>
        <a:accent3>
          <a:srgbClr val="E6E7DE"/>
        </a:accent3>
        <a:accent4>
          <a:srgbClr val="3D1D12"/>
        </a:accent4>
        <a:accent5>
          <a:srgbClr val="EAE9E4"/>
        </a:accent5>
        <a:accent6>
          <a:srgbClr val="B4B59F"/>
        </a:accent6>
        <a:hlink>
          <a:srgbClr val="CC9900"/>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Bold Stripes">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2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28" charset="-128"/>
          </a:defRPr>
        </a:defPPr>
      </a:lstStyle>
    </a:lnDef>
  </a:objectDefaults>
  <a:extraClrSchemeLst>
    <a:extraClrScheme>
      <a:clrScheme name="Bold Stripes 1">
        <a:dk1>
          <a:srgbClr val="356677"/>
        </a:dk1>
        <a:lt1>
          <a:srgbClr val="FFFFFF"/>
        </a:lt1>
        <a:dk2>
          <a:srgbClr val="3E798E"/>
        </a:dk2>
        <a:lt2>
          <a:srgbClr val="FFFFCC"/>
        </a:lt2>
        <a:accent1>
          <a:srgbClr val="7FA0B1"/>
        </a:accent1>
        <a:accent2>
          <a:srgbClr val="3A7184"/>
        </a:accent2>
        <a:accent3>
          <a:srgbClr val="AFBEC6"/>
        </a:accent3>
        <a:accent4>
          <a:srgbClr val="DADADA"/>
        </a:accent4>
        <a:accent5>
          <a:srgbClr val="C0CDD5"/>
        </a:accent5>
        <a:accent6>
          <a:srgbClr val="346677"/>
        </a:accent6>
        <a:hlink>
          <a:srgbClr val="FFBF0B"/>
        </a:hlink>
        <a:folHlink>
          <a:srgbClr val="CC9900"/>
        </a:folHlink>
      </a:clrScheme>
      <a:clrMap bg1="dk2" tx1="lt1" bg2="dk1" tx2="lt2" accent1="accent1" accent2="accent2" accent3="accent3" accent4="accent4" accent5="accent5" accent6="accent6" hlink="hlink" folHlink="folHlink"/>
    </a:extraClrScheme>
    <a:extraClrScheme>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clrMap bg1="lt1" tx1="dk1" bg2="lt2" tx2="dk2" accent1="accent1" accent2="accent2" accent3="accent3" accent4="accent4" accent5="accent5" accent6="accent6" hlink="hlink" folHlink="folHlink"/>
    </a:extraClrScheme>
    <a:extraClrScheme>
      <a:clrScheme name="Bold Stripes 3">
        <a:dk1>
          <a:srgbClr val="000000"/>
        </a:dk1>
        <a:lt1>
          <a:srgbClr val="EAEAEA"/>
        </a:lt1>
        <a:dk2>
          <a:srgbClr val="000000"/>
        </a:dk2>
        <a:lt2>
          <a:srgbClr val="EAEAEA"/>
        </a:lt2>
        <a:accent1>
          <a:srgbClr val="FFFFFF"/>
        </a:accent1>
        <a:accent2>
          <a:srgbClr val="DDDDDD"/>
        </a:accent2>
        <a:accent3>
          <a:srgbClr val="F3F3F3"/>
        </a:accent3>
        <a:accent4>
          <a:srgbClr val="000000"/>
        </a:accent4>
        <a:accent5>
          <a:srgbClr val="FFFFFF"/>
        </a:accent5>
        <a:accent6>
          <a:srgbClr val="C8C8C8"/>
        </a:accent6>
        <a:hlink>
          <a:srgbClr val="777777"/>
        </a:hlink>
        <a:folHlink>
          <a:srgbClr val="969696"/>
        </a:folHlink>
      </a:clrScheme>
      <a:clrMap bg1="lt1" tx1="dk1" bg2="lt2" tx2="dk2" accent1="accent1" accent2="accent2" accent3="accent3" accent4="accent4" accent5="accent5" accent6="accent6" hlink="hlink" folHlink="folHlink"/>
    </a:extraClrScheme>
    <a:extraClrScheme>
      <a:clrScheme name="Bold Stripes 4">
        <a:dk1>
          <a:srgbClr val="492417"/>
        </a:dk1>
        <a:lt1>
          <a:srgbClr val="D4D5C3"/>
        </a:lt1>
        <a:dk2>
          <a:srgbClr val="6E4900"/>
        </a:dk2>
        <a:lt2>
          <a:srgbClr val="B9BA9C"/>
        </a:lt2>
        <a:accent1>
          <a:srgbClr val="DBD8CF"/>
        </a:accent1>
        <a:accent2>
          <a:srgbClr val="C7C8B0"/>
        </a:accent2>
        <a:accent3>
          <a:srgbClr val="E6E7DE"/>
        </a:accent3>
        <a:accent4>
          <a:srgbClr val="3D1D12"/>
        </a:accent4>
        <a:accent5>
          <a:srgbClr val="EAE9E4"/>
        </a:accent5>
        <a:accent6>
          <a:srgbClr val="B4B59F"/>
        </a:accent6>
        <a:hlink>
          <a:srgbClr val="CC9900"/>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363</TotalTime>
  <Words>2661</Words>
  <Application>Microsoft Office PowerPoint</Application>
  <PresentationFormat>Custom</PresentationFormat>
  <Paragraphs>316</Paragraphs>
  <Slides>30</Slides>
  <Notes>2</Notes>
  <HiddenSlides>0</HiddenSlides>
  <MMClips>0</MMClips>
  <ScaleCrop>false</ScaleCrop>
  <HeadingPairs>
    <vt:vector size="4" baseType="variant">
      <vt:variant>
        <vt:lpstr>Theme</vt:lpstr>
      </vt:variant>
      <vt:variant>
        <vt:i4>3</vt:i4>
      </vt:variant>
      <vt:variant>
        <vt:lpstr>Slide Titles</vt:lpstr>
      </vt:variant>
      <vt:variant>
        <vt:i4>30</vt:i4>
      </vt:variant>
    </vt:vector>
  </HeadingPairs>
  <TitlesOfParts>
    <vt:vector size="33" baseType="lpstr">
      <vt:lpstr>Bold Stripes</vt:lpstr>
      <vt:lpstr>1_Bold Stripes</vt:lpstr>
      <vt:lpstr>2_Bold Stripes</vt:lpstr>
      <vt:lpstr>Midterm Exam Study Guide</vt:lpstr>
      <vt:lpstr>Chapter 1</vt:lpstr>
      <vt:lpstr>Product Line Software</vt:lpstr>
      <vt:lpstr>Characteristics of WebApps - II</vt:lpstr>
      <vt:lpstr>Chapter 2</vt:lpstr>
      <vt:lpstr>A Layered Technology</vt:lpstr>
      <vt:lpstr>Hooker’s General Principles</vt:lpstr>
      <vt:lpstr>Chapter 4 &amp; Chapter 5 Important Concepts</vt:lpstr>
      <vt:lpstr>The Waterfall Model</vt:lpstr>
      <vt:lpstr>An Agile Process</vt:lpstr>
      <vt:lpstr>Chapter 6</vt:lpstr>
      <vt:lpstr>Avoid Team “Toxicity”</vt:lpstr>
      <vt:lpstr>Organizational Paradigms</vt:lpstr>
      <vt:lpstr>Chapter 7</vt:lpstr>
      <vt:lpstr>Communication Principles</vt:lpstr>
      <vt:lpstr>Planning Principles</vt:lpstr>
      <vt:lpstr>Construction Principles</vt:lpstr>
      <vt:lpstr>Coding Principles</vt:lpstr>
      <vt:lpstr>Chapter 8</vt:lpstr>
      <vt:lpstr>Requirements Engineering-I</vt:lpstr>
      <vt:lpstr>Requirements Engineering-II</vt:lpstr>
      <vt:lpstr>Eliciting Requirements</vt:lpstr>
      <vt:lpstr>Requirements Monitoring</vt:lpstr>
      <vt:lpstr>Chapter 9</vt:lpstr>
      <vt:lpstr>Chapter 10</vt:lpstr>
      <vt:lpstr>CRC Models</vt:lpstr>
      <vt:lpstr>Collaborations</vt:lpstr>
      <vt:lpstr>Chapter 11</vt:lpstr>
      <vt:lpstr>State Representations</vt:lpstr>
      <vt:lpstr>The States of a System</vt:lpstr>
    </vt:vector>
  </TitlesOfParts>
  <Company>SEU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Midterm Exam Study Guide</dc:title>
  <dc:creator>Win 8 Ent 64bit ENG</dc:creator>
  <cp:lastModifiedBy>pc</cp:lastModifiedBy>
  <cp:revision>43</cp:revision>
  <dcterms:created xsi:type="dcterms:W3CDTF">2016-03-01T08:33:06Z</dcterms:created>
  <dcterms:modified xsi:type="dcterms:W3CDTF">2017-03-24T17:35:53Z</dcterms:modified>
</cp:coreProperties>
</file>